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6" r:id="rId4"/>
    <p:sldId id="294" r:id="rId5"/>
    <p:sldId id="295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6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C48"/>
    <a:srgbClr val="1F5480"/>
    <a:srgbClr val="2E2C2D"/>
    <a:srgbClr val="47627F"/>
    <a:srgbClr val="04105A"/>
    <a:srgbClr val="ED613E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8" y="-7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1874-4CEE-455E-A841-74269645426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35656-5D56-419D-A446-F48A38227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275"/>
            <a:ext cx="9143024" cy="5142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2" y="215320"/>
            <a:ext cx="1062492" cy="12962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8414" y="194328"/>
            <a:ext cx="5923547" cy="128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615179"/>
            <a:ext cx="9144000" cy="2070413"/>
          </a:xfrm>
          <a:ln>
            <a:noFill/>
          </a:ln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Типичные нарушения обязательных требований при строительстве (реконструкции) объектов капитального строительства, </a:t>
            </a:r>
            <a:r>
              <a:rPr lang="ru-RU" sz="24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вызывающие обращения граждан </a:t>
            </a:r>
            <a:r>
              <a:rPr lang="ru-RU" sz="24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в адрес инспекции</a:t>
            </a:r>
            <a:r>
              <a:rPr lang="ru-RU" sz="24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</a:br>
            <a:endParaRPr lang="en-US" sz="24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06438" y="3666226"/>
            <a:ext cx="7237561" cy="1477273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1F5480"/>
                </a:solidFill>
                <a:cs typeface="Arial" pitchFamily="34" charset="0"/>
              </a:rPr>
              <a:t>Загайнов Вячеслав Николаевич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1F5480"/>
                </a:solidFill>
                <a:cs typeface="Arial" pitchFamily="34" charset="0"/>
              </a:rPr>
              <a:t>Заместитель начальника отдела №3 инспекции</a:t>
            </a:r>
            <a:endParaRPr lang="en-US" sz="1800" b="1" dirty="0">
              <a:solidFill>
                <a:srgbClr val="1F548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" y="1239726"/>
            <a:ext cx="4780490" cy="3585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5" y="247650"/>
            <a:ext cx="4626429" cy="34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6" y="1152464"/>
            <a:ext cx="4787902" cy="3590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2" y="218053"/>
            <a:ext cx="4582886" cy="34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541" y="2387084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Слайд 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9" y="1060551"/>
            <a:ext cx="4785305" cy="3588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76" y="106257"/>
            <a:ext cx="2484077" cy="44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4" y="1152464"/>
            <a:ext cx="4787902" cy="3590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6" y="218052"/>
            <a:ext cx="4582887" cy="34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2" y="215320"/>
            <a:ext cx="1062492" cy="12962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8414" y="194328"/>
            <a:ext cx="5923547" cy="128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615179"/>
            <a:ext cx="9144000" cy="2070413"/>
          </a:xfrm>
        </p:spPr>
        <p:txBody>
          <a:bodyPr anchor="ctr" anchorCtr="0">
            <a:noAutofit/>
          </a:bodyPr>
          <a:lstStyle/>
          <a:p>
            <a:r>
              <a:rPr lang="ru-RU" sz="40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БЛАГОДАРЮ  ЗА  ВНИМАНИЕ!</a:t>
            </a:r>
            <a:endParaRPr lang="en-US" sz="40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82738" y="105376"/>
            <a:ext cx="2146113" cy="611131"/>
            <a:chOff x="82738" y="105376"/>
            <a:chExt cx="2146113" cy="611131"/>
          </a:xfrm>
        </p:grpSpPr>
        <p:pic>
          <p:nvPicPr>
            <p:cNvPr id="30" name="Рисунок 29" descr="gerbnso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38" y="105376"/>
              <a:ext cx="500927" cy="611131"/>
            </a:xfrm>
            <a:prstGeom prst="rect">
              <a:avLst/>
            </a:prstGeom>
          </p:spPr>
        </p:pic>
        <p:sp>
          <p:nvSpPr>
            <p:cNvPr id="31" name="Subtitle 2"/>
            <p:cNvSpPr txBox="1">
              <a:spLocks/>
            </p:cNvSpPr>
            <p:nvPr/>
          </p:nvSpPr>
          <p:spPr>
            <a:xfrm>
              <a:off x="614009" y="106257"/>
              <a:ext cx="1614842" cy="6081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7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ИНСПЕКЦИЯ </a:t>
              </a:r>
              <a:r>
                <a:rPr lang="ru-RU" sz="700" b="1" dirty="0" smtClean="0">
                  <a:solidFill>
                    <a:schemeClr val="bg1"/>
                  </a:solidFill>
                  <a:cs typeface="Arial" pitchFamily="34" charset="0"/>
                </a:rPr>
                <a:t>ГОСУДАРСТВЕННОГО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700" b="1" dirty="0" smtClean="0">
                  <a:solidFill>
                    <a:schemeClr val="bg1"/>
                  </a:solidFill>
                  <a:cs typeface="Arial" pitchFamily="34" charset="0"/>
                </a:rPr>
                <a:t>СТРОИТЕЛЬНОГО НАДЗОРА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7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НОВОСИБИРСКОЙ ОБЛАСТИ</a:t>
              </a:r>
              <a:endParaRPr kumimoji="0" lang="en-US" sz="7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967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5480"/>
                </a:solidFill>
                <a:ea typeface="+mj-ea"/>
                <a:cs typeface="Arial" pitchFamily="34" charset="0"/>
              </a:rPr>
              <a:t>Нарушение режима тишины</a:t>
            </a:r>
            <a:endParaRPr lang="ru-RU" sz="2800" b="1" dirty="0">
              <a:solidFill>
                <a:srgbClr val="1F5480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664" y="1404234"/>
            <a:ext cx="8453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Закон </a:t>
            </a:r>
            <a:r>
              <a:rPr lang="ru-RU" sz="2000" b="1" dirty="0"/>
              <a:t>Новосибирской области от 28.03.2016 № 47-ОЗ «Об отдельных вопросах обеспечения тишины и покоя граждан на территории Новосибирской области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Разрешенное время </a:t>
            </a:r>
            <a:r>
              <a:rPr lang="ru-RU" sz="2000" b="1" dirty="0" smtClean="0"/>
              <a:t>для проведения работ:</a:t>
            </a:r>
          </a:p>
          <a:p>
            <a:endParaRPr lang="ru-RU" sz="2000" b="1" dirty="0"/>
          </a:p>
          <a:p>
            <a:r>
              <a:rPr lang="ru-RU" sz="2000" dirty="0" smtClean="0"/>
              <a:t>- в </a:t>
            </a:r>
            <a:r>
              <a:rPr lang="ru-RU" sz="2000" dirty="0"/>
              <a:t>будние дни с 07:00 до 22:00 с перерывом с 13:00 до 14:00;</a:t>
            </a:r>
          </a:p>
          <a:p>
            <a:r>
              <a:rPr lang="ru-RU" sz="2000" dirty="0" smtClean="0"/>
              <a:t>- в </a:t>
            </a:r>
            <a:r>
              <a:rPr lang="ru-RU" sz="2000" dirty="0"/>
              <a:t>выходные и праздничные с 09:00 до 22:00 с перерывом с 13:00 до 14:00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85073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1F5480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01" y="1370056"/>
            <a:ext cx="4497779" cy="3373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1" y="279688"/>
            <a:ext cx="4529843" cy="33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" y="1195329"/>
            <a:ext cx="4787900" cy="359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47651"/>
            <a:ext cx="4562475" cy="34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" y="1152525"/>
            <a:ext cx="4787820" cy="359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42900"/>
            <a:ext cx="4619625" cy="34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" y="1152465"/>
            <a:ext cx="4787900" cy="3590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901"/>
            <a:ext cx="4514850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" y="1152464"/>
            <a:ext cx="4787900" cy="3590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7650"/>
            <a:ext cx="4543425" cy="34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9419" y="721440"/>
            <a:ext cx="4928507" cy="3696380"/>
          </a:xfrm>
          <a:prstGeom prst="rect">
            <a:avLst/>
          </a:prstGeom>
        </p:spPr>
      </p:pic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9" y="1138888"/>
            <a:ext cx="4974774" cy="38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4" y="1152464"/>
            <a:ext cx="4787902" cy="3590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7" y="283029"/>
            <a:ext cx="4582886" cy="3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192</Words>
  <Application>Microsoft Office PowerPoint</Application>
  <PresentationFormat>Экран (16:9)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Типичные нарушения обязательных требований при строительстве (реконструкции) объектов капитального строительства, вызывающие обращения граждан в адрес инспекции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205</cp:revision>
  <dcterms:created xsi:type="dcterms:W3CDTF">2018-09-04T12:10:47Z</dcterms:created>
  <dcterms:modified xsi:type="dcterms:W3CDTF">2023-11-28T17:20:41Z</dcterms:modified>
</cp:coreProperties>
</file>