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 id="2147483674" r:id="rId3"/>
  </p:sld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Lst>
  <p:sldSz cx="9144000" cy="5143500" type="screen16x9"/>
  <p:notesSz cx="9144000" cy="5143500"/>
  <p:defaultTextStyle>
    <a:defPPr>
      <a:defRPr lang="ru-RU"/>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47" d="100"/>
          <a:sy n="147" d="100"/>
        </p:scale>
        <p:origin x="-594" y="-10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viewProps" Target="viewProps.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a:lstStyle/>
          <a:p>
            <a:pPr>
              <a:defRPr lang="ru-RU" sz="1200" b="1" strike="noStrike" spc="-1">
                <a:solidFill>
                  <a:srgbClr val="000000"/>
                </a:solidFill>
                <a:latin typeface="Times New Roman"/>
                <a:ea typeface="Arial"/>
              </a:defRPr>
            </a:pPr>
            <a:r>
              <a:rPr lang="ru-RU" sz="1200" b="1" strike="noStrike" spc="-1">
                <a:solidFill>
                  <a:srgbClr val="000000"/>
                </a:solidFill>
                <a:latin typeface="Times New Roman"/>
                <a:ea typeface="Arial"/>
              </a:rPr>
              <a:t>Рисунок 1. Динамика выданных инспекцией предписаний об устранении нарушений 2022, 2023</a:t>
            </a:r>
            <a:endParaRPr lang="ru-RU"/>
          </a:p>
        </c:rich>
      </c:tx>
      <c:layout/>
      <c:overlay val="0"/>
      <c:spPr>
        <a:noFill/>
        <a:ln>
          <a:noFill/>
        </a:ln>
      </c:spPr>
    </c:title>
    <c:autoTitleDeleted val="0"/>
    <c:view3D>
      <c:rotX val="30"/>
      <c:rotY val="0"/>
      <c:rAngAx val="0"/>
      <c:perspective val="30"/>
    </c:view3D>
    <c:floor>
      <c:thickness val="0"/>
      <c:spPr>
        <a:solidFill>
          <a:srgbClr val="D9D9D9"/>
        </a:solidFill>
        <a:ln>
          <a:noFill/>
        </a:ln>
      </c:spPr>
    </c:floor>
    <c:sideWall>
      <c:thickness val="0"/>
      <c:spPr>
        <a:solidFill>
          <a:srgbClr val="D9D9D9"/>
        </a:solidFill>
        <a:ln>
          <a:noFill/>
        </a:ln>
      </c:spPr>
    </c:sideWall>
    <c:backWall>
      <c:thickness val="0"/>
      <c:spPr>
        <a:solidFill>
          <a:srgbClr val="D9D9D9"/>
        </a:solidFill>
        <a:ln>
          <a:noFill/>
        </a:ln>
      </c:spPr>
    </c:backWall>
    <c:plotArea>
      <c:layout/>
      <c:pie3DChart>
        <c:varyColors val="1"/>
        <c:ser>
          <c:idx val="0"/>
          <c:order val="0"/>
          <c:tx>
            <c:strRef>
              <c:f>label 0</c:f>
              <c:strCache>
                <c:ptCount val="1"/>
                <c:pt idx="0">
                  <c:v>Строка 49</c:v>
                </c:pt>
              </c:strCache>
            </c:strRef>
          </c:tx>
          <c:spPr>
            <a:solidFill>
              <a:srgbClr val="4F81BD"/>
            </a:solidFill>
            <a:ln>
              <a:noFill/>
            </a:ln>
          </c:spPr>
          <c:dPt>
            <c:idx val="0"/>
            <c:bubble3D val="0"/>
          </c:dPt>
          <c:dPt>
            <c:idx val="1"/>
            <c:bubble3D val="0"/>
            <c:spPr>
              <a:solidFill>
                <a:srgbClr val="C0504D"/>
              </a:solidFill>
              <a:ln>
                <a:noFill/>
              </a:ln>
            </c:spPr>
          </c:dPt>
          <c:dLbls>
            <c:numFmt formatCode="General" sourceLinked="0"/>
            <c:txPr>
              <a:bodyPr/>
              <a:lstStyle/>
              <a:p>
                <a:pPr>
                  <a:defRPr sz="1000" b="0" strike="noStrike" spc="-1">
                    <a:solidFill>
                      <a:srgbClr val="000000"/>
                    </a:solidFill>
                    <a:latin typeface="Calibri"/>
                    <a:ea typeface="Arial"/>
                  </a:defRPr>
                </a:pPr>
                <a:endParaRPr lang="ru-RU"/>
              </a:p>
            </c:txPr>
            <c:dLblPos val="ctr"/>
            <c:showLegendKey val="0"/>
            <c:showVal val="1"/>
            <c:showCatName val="0"/>
            <c:showSerName val="0"/>
            <c:showPercent val="0"/>
            <c:showBubbleSize val="0"/>
            <c:separator>; </c:separator>
            <c:showLeaderLines val="0"/>
          </c:dLbls>
          <c:cat>
            <c:strRef>
              <c:f>categories</c:f>
              <c:strCache>
                <c:ptCount val="2"/>
                <c:pt idx="0">
                  <c:v>Всего предписаний по состоянию на 01.01.2023</c:v>
                </c:pt>
                <c:pt idx="1">
                  <c:v>Всего предписаний по состоянию на 01.01.2024</c:v>
                </c:pt>
              </c:strCache>
            </c:strRef>
          </c:cat>
          <c:val>
            <c:numRef>
              <c:f>0</c:f>
              <c:numCache>
                <c:formatCode>General</c:formatCode>
                <c:ptCount val="2"/>
                <c:pt idx="0">
                  <c:v>296</c:v>
                </c:pt>
                <c:pt idx="1">
                  <c:v>572</c:v>
                </c:pt>
              </c:numCache>
            </c:numRef>
          </c:val>
        </c:ser>
        <c:dLbls>
          <c:showLegendKey val="0"/>
          <c:showVal val="0"/>
          <c:showCatName val="0"/>
          <c:showSerName val="0"/>
          <c:showPercent val="0"/>
          <c:showBubbleSize val="0"/>
          <c:showLeaderLines val="0"/>
        </c:dLbls>
      </c:pie3DChart>
    </c:plotArea>
    <c:legend>
      <c:legendPos val="r"/>
      <c:layout/>
      <c:overlay val="0"/>
      <c:spPr>
        <a:noFill/>
        <a:ln>
          <a:noFill/>
        </a:ln>
      </c:spPr>
      <c:txPr>
        <a:bodyPr/>
        <a:lstStyle/>
        <a:p>
          <a:pPr>
            <a:defRPr sz="1000" b="0" strike="noStrike" spc="-1">
              <a:solidFill>
                <a:srgbClr val="000000"/>
              </a:solidFill>
              <a:latin typeface="Calibri"/>
              <a:ea typeface="Arial"/>
            </a:defRPr>
          </a:pPr>
          <a:endParaRPr lang="ru-RU"/>
        </a:p>
      </c:txPr>
    </c:legend>
    <c:plotVisOnly val="1"/>
    <c:dispBlanksAs val="gap"/>
    <c:showDLblsOverMax val="0"/>
  </c:chart>
  <c:spPr>
    <a:solidFill>
      <a:srgbClr val="FFFFFF"/>
    </a:solidFill>
    <a:ln w="9360">
      <a:solidFill>
        <a:srgbClr val="D9D9D9"/>
      </a:solidFill>
      <a:round/>
    </a:ln>
  </c:spPr>
</c:chartSpace>
</file>

<file path=ppt/charts/chart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a:lstStyle/>
          <a:p>
            <a:pPr>
              <a:defRPr lang="ru-RU" sz="1100" b="1" strike="noStrike" spc="-1">
                <a:solidFill>
                  <a:srgbClr val="000000"/>
                </a:solidFill>
                <a:latin typeface="Times New Roman"/>
                <a:ea typeface="Arial"/>
              </a:defRPr>
            </a:pPr>
            <a:r>
              <a:rPr lang="ru-RU" sz="1100" b="1" strike="noStrike" spc="-1">
                <a:solidFill>
                  <a:srgbClr val="000000"/>
                </a:solidFill>
                <a:latin typeface="Times New Roman"/>
                <a:ea typeface="Arial"/>
              </a:rPr>
              <a:t>Рисунок 2. Согласование проведения внеплановых контрольных (надзорных) мероприятий с прокуратурой Новосибирской области</a:t>
            </a:r>
            <a:endParaRPr lang="ru-RU"/>
          </a:p>
        </c:rich>
      </c:tx>
      <c:layout/>
      <c:overlay val="0"/>
      <c:spPr>
        <a:noFill/>
        <a:ln>
          <a:noFill/>
        </a:ln>
      </c:spPr>
    </c:title>
    <c:autoTitleDeleted val="0"/>
    <c:plotArea>
      <c:layout>
        <c:manualLayout>
          <c:layoutTarget val="inner"/>
          <c:xMode val="edge"/>
          <c:yMode val="edge"/>
          <c:x val="0.123733"/>
          <c:y val="0.18126500000000001"/>
          <c:w val="0.76260099999999997"/>
          <c:h val="0.56507499999999999"/>
        </c:manualLayout>
      </c:layout>
      <c:barChart>
        <c:barDir val="col"/>
        <c:grouping val="clustered"/>
        <c:varyColors val="0"/>
        <c:ser>
          <c:idx val="0"/>
          <c:order val="0"/>
          <c:tx>
            <c:strRef>
              <c:f>label 0</c:f>
              <c:strCache>
                <c:ptCount val="1"/>
                <c:pt idx="0">
                  <c:v>01.01.23</c:v>
                </c:pt>
              </c:strCache>
            </c:strRef>
          </c:tx>
          <c:spPr>
            <a:solidFill>
              <a:srgbClr val="4F81BD"/>
            </a:solidFill>
            <a:ln>
              <a:noFill/>
            </a:ln>
          </c:spPr>
          <c:invertIfNegative val="0"/>
          <c:dLbls>
            <c:numFmt formatCode="General" sourceLinked="0"/>
            <c:txPr>
              <a:bodyPr/>
              <a:lstStyle/>
              <a:p>
                <a:pPr>
                  <a:defRPr sz="1000" b="0" strike="noStrike" spc="-1">
                    <a:solidFill>
                      <a:srgbClr val="000000"/>
                    </a:solidFill>
                    <a:latin typeface="Calibri"/>
                    <a:ea typeface="Arial"/>
                  </a:defRPr>
                </a:pPr>
                <a:endParaRPr lang="ru-RU"/>
              </a:p>
            </c:txPr>
            <c:dLblPos val="ctr"/>
            <c:showLegendKey val="0"/>
            <c:showVal val="1"/>
            <c:showCatName val="0"/>
            <c:showSerName val="0"/>
            <c:showPercent val="0"/>
            <c:showBubbleSize val="0"/>
            <c:separator>; </c:separator>
            <c:showLeaderLines val="0"/>
          </c:dLbls>
          <c:cat>
            <c:strRef>
              <c:f>categories</c:f>
              <c:strCache>
                <c:ptCount val="4"/>
                <c:pt idx="0">
                  <c:v>Согласовано заявлений </c:v>
                </c:pt>
                <c:pt idx="1">
                  <c:v>Отказано в согласовании заявлений</c:v>
                </c:pt>
                <c:pt idx="2">
                  <c:v>Возвращено  заявлений</c:v>
                </c:pt>
                <c:pt idx="3">
                  <c:v>Всего направлено инспекцией заявлений</c:v>
                </c:pt>
              </c:strCache>
            </c:strRef>
          </c:cat>
          <c:val>
            <c:numRef>
              <c:f>0</c:f>
              <c:numCache>
                <c:formatCode>General</c:formatCode>
                <c:ptCount val="4"/>
                <c:pt idx="0">
                  <c:v>6</c:v>
                </c:pt>
                <c:pt idx="1">
                  <c:v>42</c:v>
                </c:pt>
                <c:pt idx="2">
                  <c:v>0</c:v>
                </c:pt>
                <c:pt idx="3">
                  <c:v>48</c:v>
                </c:pt>
              </c:numCache>
            </c:numRef>
          </c:val>
        </c:ser>
        <c:ser>
          <c:idx val="1"/>
          <c:order val="1"/>
          <c:tx>
            <c:strRef>
              <c:f>label 1</c:f>
              <c:strCache>
                <c:ptCount val="1"/>
                <c:pt idx="0">
                  <c:v>01.01.24</c:v>
                </c:pt>
              </c:strCache>
            </c:strRef>
          </c:tx>
          <c:spPr>
            <a:solidFill>
              <a:srgbClr val="C0504D"/>
            </a:solidFill>
            <a:ln>
              <a:noFill/>
            </a:ln>
          </c:spPr>
          <c:invertIfNegative val="0"/>
          <c:dLbls>
            <c:numFmt formatCode="General" sourceLinked="0"/>
            <c:txPr>
              <a:bodyPr/>
              <a:lstStyle/>
              <a:p>
                <a:pPr>
                  <a:defRPr sz="1000" b="0" strike="noStrike" spc="-1">
                    <a:solidFill>
                      <a:srgbClr val="000000"/>
                    </a:solidFill>
                    <a:latin typeface="Calibri"/>
                    <a:ea typeface="Arial"/>
                  </a:defRPr>
                </a:pPr>
                <a:endParaRPr lang="ru-RU"/>
              </a:p>
            </c:txPr>
            <c:dLblPos val="ctr"/>
            <c:showLegendKey val="0"/>
            <c:showVal val="1"/>
            <c:showCatName val="0"/>
            <c:showSerName val="0"/>
            <c:showPercent val="0"/>
            <c:showBubbleSize val="0"/>
            <c:separator>; </c:separator>
            <c:showLeaderLines val="0"/>
          </c:dLbls>
          <c:cat>
            <c:strRef>
              <c:f>categories</c:f>
              <c:strCache>
                <c:ptCount val="4"/>
                <c:pt idx="0">
                  <c:v>Согласовано заявлений </c:v>
                </c:pt>
                <c:pt idx="1">
                  <c:v>Отказано в согласовании заявлений</c:v>
                </c:pt>
                <c:pt idx="2">
                  <c:v>Возвращено  заявлений</c:v>
                </c:pt>
                <c:pt idx="3">
                  <c:v>Всего направлено инспекцией заявлений</c:v>
                </c:pt>
              </c:strCache>
            </c:strRef>
          </c:cat>
          <c:val>
            <c:numRef>
              <c:f>1</c:f>
              <c:numCache>
                <c:formatCode>General</c:formatCode>
                <c:ptCount val="4"/>
                <c:pt idx="0">
                  <c:v>18</c:v>
                </c:pt>
                <c:pt idx="1">
                  <c:v>49</c:v>
                </c:pt>
                <c:pt idx="2">
                  <c:v>0</c:v>
                </c:pt>
                <c:pt idx="3">
                  <c:v>67</c:v>
                </c:pt>
              </c:numCache>
            </c:numRef>
          </c:val>
        </c:ser>
        <c:dLbls>
          <c:showLegendKey val="0"/>
          <c:showVal val="0"/>
          <c:showCatName val="0"/>
          <c:showSerName val="0"/>
          <c:showPercent val="0"/>
          <c:showBubbleSize val="0"/>
        </c:dLbls>
        <c:gapWidth val="150"/>
        <c:axId val="103102336"/>
        <c:axId val="103103872"/>
      </c:barChart>
      <c:catAx>
        <c:axId val="103102336"/>
        <c:scaling>
          <c:orientation val="minMax"/>
        </c:scaling>
        <c:delete val="0"/>
        <c:axPos val="b"/>
        <c:numFmt formatCode="[$-419]dd/mm/yyyy" sourceLinked="1"/>
        <c:majorTickMark val="out"/>
        <c:minorTickMark val="none"/>
        <c:tickLblPos val="nextTo"/>
        <c:spPr>
          <a:ln w="9360">
            <a:solidFill>
              <a:srgbClr val="878787"/>
            </a:solidFill>
            <a:round/>
          </a:ln>
        </c:spPr>
        <c:txPr>
          <a:bodyPr/>
          <a:lstStyle/>
          <a:p>
            <a:pPr>
              <a:defRPr sz="1000" b="0" strike="noStrike" spc="-1">
                <a:solidFill>
                  <a:srgbClr val="000000"/>
                </a:solidFill>
                <a:latin typeface="Calibri"/>
                <a:ea typeface="Arial"/>
              </a:defRPr>
            </a:pPr>
            <a:endParaRPr lang="ru-RU"/>
          </a:p>
        </c:txPr>
        <c:crossAx val="103103872"/>
        <c:crosses val="autoZero"/>
        <c:auto val="1"/>
        <c:lblAlgn val="ctr"/>
        <c:lblOffset val="100"/>
        <c:noMultiLvlLbl val="0"/>
      </c:catAx>
      <c:valAx>
        <c:axId val="103103872"/>
        <c:scaling>
          <c:orientation val="minMax"/>
        </c:scaling>
        <c:delete val="0"/>
        <c:axPos val="l"/>
        <c:majorGridlines>
          <c:spPr>
            <a:ln w="9360">
              <a:solidFill>
                <a:srgbClr val="878787"/>
              </a:solidFill>
              <a:round/>
            </a:ln>
          </c:spPr>
        </c:majorGridlines>
        <c:numFmt formatCode="General" sourceLinked="0"/>
        <c:majorTickMark val="out"/>
        <c:minorTickMark val="none"/>
        <c:tickLblPos val="nextTo"/>
        <c:spPr>
          <a:ln w="9360">
            <a:solidFill>
              <a:srgbClr val="878787"/>
            </a:solidFill>
            <a:round/>
          </a:ln>
        </c:spPr>
        <c:txPr>
          <a:bodyPr/>
          <a:lstStyle/>
          <a:p>
            <a:pPr>
              <a:defRPr sz="1000" b="0" strike="noStrike" spc="-1">
                <a:solidFill>
                  <a:srgbClr val="000000"/>
                </a:solidFill>
                <a:latin typeface="Calibri"/>
                <a:ea typeface="Arial"/>
              </a:defRPr>
            </a:pPr>
            <a:endParaRPr lang="ru-RU"/>
          </a:p>
        </c:txPr>
        <c:crossAx val="103102336"/>
        <c:crosses val="autoZero"/>
        <c:crossBetween val="between"/>
      </c:valAx>
      <c:spPr>
        <a:solidFill>
          <a:srgbClr val="FFFFFF"/>
        </a:solidFill>
        <a:ln>
          <a:noFill/>
        </a:ln>
      </c:spPr>
    </c:plotArea>
    <c:legend>
      <c:legendPos val="r"/>
      <c:layout>
        <c:manualLayout>
          <c:xMode val="edge"/>
          <c:yMode val="edge"/>
          <c:x val="0.88443000000000005"/>
          <c:y val="0.221"/>
          <c:w val="0.10031"/>
          <c:h val="0.38558999999999999"/>
        </c:manualLayout>
      </c:layout>
      <c:overlay val="0"/>
      <c:spPr>
        <a:noFill/>
        <a:ln>
          <a:noFill/>
        </a:ln>
      </c:spPr>
      <c:txPr>
        <a:bodyPr/>
        <a:lstStyle/>
        <a:p>
          <a:pPr>
            <a:defRPr sz="1000" b="0" strike="noStrike" spc="-1">
              <a:solidFill>
                <a:srgbClr val="000000"/>
              </a:solidFill>
              <a:latin typeface="Calibri"/>
              <a:ea typeface="Arial"/>
            </a:defRPr>
          </a:pPr>
          <a:endParaRPr lang="ru-RU"/>
        </a:p>
      </c:txPr>
    </c:legend>
    <c:plotVisOnly val="1"/>
    <c:dispBlanksAs val="gap"/>
    <c:showDLblsOverMax val="0"/>
  </c:chart>
  <c:spPr>
    <a:solidFill>
      <a:srgbClr val="FFFFFF"/>
    </a:solidFill>
    <a:ln w="9360">
      <a:solidFill>
        <a:srgbClr val="D9D9D9"/>
      </a:solidFill>
      <a:round/>
    </a:ln>
  </c:spPr>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PhAnim="0" type="blank" preserve="1" userDrawn="1">
  <p:cSld name="Blank Slide">
    <p:spTree>
      <p:nvGrpSpPr>
        <p:cNvPr id="1" name=""/>
        <p:cNvGrpSpPr/>
        <p:nvPr/>
      </p:nvGrpSpPr>
      <p:grpSpPr bwMode="auto">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PhAnim="0" type="objOverTx" preserve="1" userDrawn="1">
  <p:cSld name="Title, Content over Content">
    <p:spTree>
      <p:nvGrpSpPr>
        <p:cNvPr id="1" name=""/>
        <p:cNvGrpSpPr/>
        <p:nvPr/>
      </p:nvGrpSpPr>
      <p:grpSpPr bwMode="auto">
        <a:xfrm>
          <a:off x="0" y="0"/>
          <a:ext cx="0" cy="0"/>
          <a:chOff x="0" y="0"/>
          <a:chExt cx="0" cy="0"/>
        </a:xfrm>
      </p:grpSpPr>
      <p:sp>
        <p:nvSpPr>
          <p:cNvPr id="28" name="PlaceHolder 1"/>
          <p:cNvSpPr>
            <a:spLocks noGrp="1"/>
          </p:cNvSpPr>
          <p:nvPr>
            <p:ph type="title"/>
          </p:nvPr>
        </p:nvSpPr>
        <p:spPr bwMode="auto">
          <a:xfrm>
            <a:off x="685800" y="841680"/>
            <a:ext cx="7772039" cy="1790280"/>
          </a:xfrm>
          <a:prstGeom prst="rect">
            <a:avLst/>
          </a:prstGeom>
        </p:spPr>
        <p:txBody>
          <a:bodyPr lIns="0" tIns="0" rIns="0" bIns="0" anchor="ctr">
            <a:noAutofit/>
          </a:bodyPr>
          <a:lstStyle/>
          <a:p>
            <a:pPr>
              <a:defRPr/>
            </a:pPr>
            <a:endParaRPr lang="en-US" sz="1800" b="0" strike="noStrike" spc="-1">
              <a:solidFill>
                <a:srgbClr val="000000"/>
              </a:solidFill>
              <a:latin typeface="Calibri"/>
            </a:endParaRPr>
          </a:p>
        </p:txBody>
      </p:sp>
      <p:sp>
        <p:nvSpPr>
          <p:cNvPr id="29" name="PlaceHolder 2"/>
          <p:cNvSpPr>
            <a:spLocks noGrp="1"/>
          </p:cNvSpPr>
          <p:nvPr>
            <p:ph type="body"/>
          </p:nvPr>
        </p:nvSpPr>
        <p:spPr bwMode="auto">
          <a:xfrm>
            <a:off x="457200" y="1203480"/>
            <a:ext cx="8229240" cy="1422720"/>
          </a:xfrm>
          <a:prstGeom prst="rect">
            <a:avLst/>
          </a:prstGeom>
        </p:spPr>
        <p:txBody>
          <a:bodyPr lIns="0" tIns="0" rIns="0" bIns="0">
            <a:normAutofit/>
          </a:bodyPr>
          <a:lstStyle/>
          <a:p>
            <a:pPr>
              <a:defRPr/>
            </a:pPr>
            <a:endParaRPr lang="en-US" sz="2800" b="0" strike="noStrike" spc="-1">
              <a:solidFill>
                <a:srgbClr val="000000"/>
              </a:solidFill>
              <a:latin typeface="Calibri"/>
            </a:endParaRPr>
          </a:p>
        </p:txBody>
      </p:sp>
      <p:sp>
        <p:nvSpPr>
          <p:cNvPr id="30" name="PlaceHolder 3"/>
          <p:cNvSpPr>
            <a:spLocks noGrp="1"/>
          </p:cNvSpPr>
          <p:nvPr>
            <p:ph type="body"/>
          </p:nvPr>
        </p:nvSpPr>
        <p:spPr bwMode="auto">
          <a:xfrm>
            <a:off x="457200" y="2761920"/>
            <a:ext cx="8229240" cy="1422720"/>
          </a:xfrm>
          <a:prstGeom prst="rect">
            <a:avLst/>
          </a:prstGeom>
        </p:spPr>
        <p:txBody>
          <a:bodyPr lIns="0" tIns="0" rIns="0" bIns="0">
            <a:normAutofit/>
          </a:bodyPr>
          <a:lstStyle/>
          <a:p>
            <a:pPr>
              <a:defRPr/>
            </a:pPr>
            <a:endParaRPr lang="en-US" sz="2800" b="0" strike="noStrike" spc="-1">
              <a:solidFill>
                <a:srgbClr val="000000"/>
              </a:solidFill>
              <a:latin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PhAnim="0" type="fourObj" preserve="1" userDrawn="1">
  <p:cSld name="Title, 4 Content">
    <p:spTree>
      <p:nvGrpSpPr>
        <p:cNvPr id="1" name=""/>
        <p:cNvGrpSpPr/>
        <p:nvPr/>
      </p:nvGrpSpPr>
      <p:grpSpPr bwMode="auto">
        <a:xfrm>
          <a:off x="0" y="0"/>
          <a:ext cx="0" cy="0"/>
          <a:chOff x="0" y="0"/>
          <a:chExt cx="0" cy="0"/>
        </a:xfrm>
      </p:grpSpPr>
      <p:sp>
        <p:nvSpPr>
          <p:cNvPr id="31" name="PlaceHolder 1"/>
          <p:cNvSpPr>
            <a:spLocks noGrp="1"/>
          </p:cNvSpPr>
          <p:nvPr>
            <p:ph type="title"/>
          </p:nvPr>
        </p:nvSpPr>
        <p:spPr bwMode="auto">
          <a:xfrm>
            <a:off x="685800" y="841680"/>
            <a:ext cx="7772039" cy="1790280"/>
          </a:xfrm>
          <a:prstGeom prst="rect">
            <a:avLst/>
          </a:prstGeom>
        </p:spPr>
        <p:txBody>
          <a:bodyPr lIns="0" tIns="0" rIns="0" bIns="0" anchor="ctr">
            <a:noAutofit/>
          </a:bodyPr>
          <a:lstStyle/>
          <a:p>
            <a:pPr>
              <a:defRPr/>
            </a:pPr>
            <a:endParaRPr lang="en-US" sz="1800" b="0" strike="noStrike" spc="-1">
              <a:solidFill>
                <a:srgbClr val="000000"/>
              </a:solidFill>
              <a:latin typeface="Calibri"/>
            </a:endParaRPr>
          </a:p>
        </p:txBody>
      </p:sp>
      <p:sp>
        <p:nvSpPr>
          <p:cNvPr id="32" name="PlaceHolder 2"/>
          <p:cNvSpPr>
            <a:spLocks noGrp="1"/>
          </p:cNvSpPr>
          <p:nvPr>
            <p:ph type="body"/>
          </p:nvPr>
        </p:nvSpPr>
        <p:spPr bwMode="auto">
          <a:xfrm>
            <a:off x="457200" y="1203480"/>
            <a:ext cx="4015800" cy="1422720"/>
          </a:xfrm>
          <a:prstGeom prst="rect">
            <a:avLst/>
          </a:prstGeom>
        </p:spPr>
        <p:txBody>
          <a:bodyPr lIns="0" tIns="0" rIns="0" bIns="0">
            <a:normAutofit/>
          </a:bodyPr>
          <a:lstStyle/>
          <a:p>
            <a:pPr>
              <a:defRPr/>
            </a:pPr>
            <a:endParaRPr lang="en-US" sz="2800" b="0" strike="noStrike" spc="-1">
              <a:solidFill>
                <a:srgbClr val="000000"/>
              </a:solidFill>
              <a:latin typeface="Calibri"/>
            </a:endParaRPr>
          </a:p>
        </p:txBody>
      </p:sp>
      <p:sp>
        <p:nvSpPr>
          <p:cNvPr id="33" name="PlaceHolder 3"/>
          <p:cNvSpPr>
            <a:spLocks noGrp="1"/>
          </p:cNvSpPr>
          <p:nvPr>
            <p:ph type="body"/>
          </p:nvPr>
        </p:nvSpPr>
        <p:spPr bwMode="auto">
          <a:xfrm>
            <a:off x="4674240" y="1203480"/>
            <a:ext cx="4015800" cy="1422720"/>
          </a:xfrm>
          <a:prstGeom prst="rect">
            <a:avLst/>
          </a:prstGeom>
        </p:spPr>
        <p:txBody>
          <a:bodyPr lIns="0" tIns="0" rIns="0" bIns="0">
            <a:normAutofit/>
          </a:bodyPr>
          <a:lstStyle/>
          <a:p>
            <a:pPr>
              <a:defRPr/>
            </a:pPr>
            <a:endParaRPr lang="en-US" sz="2800" b="0" strike="noStrike" spc="-1">
              <a:solidFill>
                <a:srgbClr val="000000"/>
              </a:solidFill>
              <a:latin typeface="Calibri"/>
            </a:endParaRPr>
          </a:p>
        </p:txBody>
      </p:sp>
      <p:sp>
        <p:nvSpPr>
          <p:cNvPr id="34" name="PlaceHolder 4"/>
          <p:cNvSpPr>
            <a:spLocks noGrp="1"/>
          </p:cNvSpPr>
          <p:nvPr>
            <p:ph type="body"/>
          </p:nvPr>
        </p:nvSpPr>
        <p:spPr bwMode="auto">
          <a:xfrm>
            <a:off x="457200" y="2761920"/>
            <a:ext cx="4015800" cy="1422720"/>
          </a:xfrm>
          <a:prstGeom prst="rect">
            <a:avLst/>
          </a:prstGeom>
        </p:spPr>
        <p:txBody>
          <a:bodyPr lIns="0" tIns="0" rIns="0" bIns="0">
            <a:normAutofit/>
          </a:bodyPr>
          <a:lstStyle/>
          <a:p>
            <a:pPr>
              <a:defRPr/>
            </a:pPr>
            <a:endParaRPr lang="en-US" sz="2800" b="0" strike="noStrike" spc="-1">
              <a:solidFill>
                <a:srgbClr val="000000"/>
              </a:solidFill>
              <a:latin typeface="Calibri"/>
            </a:endParaRPr>
          </a:p>
        </p:txBody>
      </p:sp>
      <p:sp>
        <p:nvSpPr>
          <p:cNvPr id="35" name="PlaceHolder 5"/>
          <p:cNvSpPr>
            <a:spLocks noGrp="1"/>
          </p:cNvSpPr>
          <p:nvPr>
            <p:ph type="body"/>
          </p:nvPr>
        </p:nvSpPr>
        <p:spPr bwMode="auto">
          <a:xfrm>
            <a:off x="4674240" y="2761920"/>
            <a:ext cx="4015800" cy="1422720"/>
          </a:xfrm>
          <a:prstGeom prst="rect">
            <a:avLst/>
          </a:prstGeom>
        </p:spPr>
        <p:txBody>
          <a:bodyPr lIns="0" tIns="0" rIns="0" bIns="0">
            <a:normAutofit/>
          </a:bodyPr>
          <a:lstStyle/>
          <a:p>
            <a:pPr>
              <a:defRPr/>
            </a:pPr>
            <a:endParaRPr lang="en-US" sz="2800" b="0" strike="noStrike" spc="-1">
              <a:solidFill>
                <a:srgbClr val="000000"/>
              </a:solidFill>
              <a:latin typeface="Calibri"/>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PhAnim="0" type="blank" preserve="1" userDrawn="1">
  <p:cSld name="Title, 6 Content">
    <p:spTree>
      <p:nvGrpSpPr>
        <p:cNvPr id="1" name=""/>
        <p:cNvGrpSpPr/>
        <p:nvPr/>
      </p:nvGrpSpPr>
      <p:grpSpPr bwMode="auto">
        <a:xfrm>
          <a:off x="0" y="0"/>
          <a:ext cx="0" cy="0"/>
          <a:chOff x="0" y="0"/>
          <a:chExt cx="0" cy="0"/>
        </a:xfrm>
      </p:grpSpPr>
      <p:sp>
        <p:nvSpPr>
          <p:cNvPr id="36" name="PlaceHolder 1"/>
          <p:cNvSpPr>
            <a:spLocks noGrp="1"/>
          </p:cNvSpPr>
          <p:nvPr>
            <p:ph type="title"/>
          </p:nvPr>
        </p:nvSpPr>
        <p:spPr bwMode="auto">
          <a:xfrm>
            <a:off x="685800" y="841680"/>
            <a:ext cx="7772039" cy="1790280"/>
          </a:xfrm>
          <a:prstGeom prst="rect">
            <a:avLst/>
          </a:prstGeom>
        </p:spPr>
        <p:txBody>
          <a:bodyPr lIns="0" tIns="0" rIns="0" bIns="0" anchor="ctr">
            <a:noAutofit/>
          </a:bodyPr>
          <a:lstStyle/>
          <a:p>
            <a:pPr>
              <a:defRPr/>
            </a:pPr>
            <a:endParaRPr lang="en-US" sz="1800" b="0" strike="noStrike" spc="-1">
              <a:solidFill>
                <a:srgbClr val="000000"/>
              </a:solidFill>
              <a:latin typeface="Calibri"/>
            </a:endParaRPr>
          </a:p>
        </p:txBody>
      </p:sp>
      <p:sp>
        <p:nvSpPr>
          <p:cNvPr id="37" name="PlaceHolder 2"/>
          <p:cNvSpPr>
            <a:spLocks noGrp="1"/>
          </p:cNvSpPr>
          <p:nvPr>
            <p:ph type="body"/>
          </p:nvPr>
        </p:nvSpPr>
        <p:spPr bwMode="auto">
          <a:xfrm>
            <a:off x="457200" y="1203480"/>
            <a:ext cx="2649600" cy="1422720"/>
          </a:xfrm>
          <a:prstGeom prst="rect">
            <a:avLst/>
          </a:prstGeom>
        </p:spPr>
        <p:txBody>
          <a:bodyPr lIns="0" tIns="0" rIns="0" bIns="0">
            <a:normAutofit fontScale="83000"/>
          </a:bodyPr>
          <a:lstStyle/>
          <a:p>
            <a:pPr>
              <a:defRPr/>
            </a:pPr>
            <a:endParaRPr lang="en-US" sz="2800" b="0" strike="noStrike" spc="-1">
              <a:solidFill>
                <a:srgbClr val="000000"/>
              </a:solidFill>
              <a:latin typeface="Calibri"/>
            </a:endParaRPr>
          </a:p>
        </p:txBody>
      </p:sp>
      <p:sp>
        <p:nvSpPr>
          <p:cNvPr id="38" name="PlaceHolder 3"/>
          <p:cNvSpPr>
            <a:spLocks noGrp="1"/>
          </p:cNvSpPr>
          <p:nvPr>
            <p:ph type="body"/>
          </p:nvPr>
        </p:nvSpPr>
        <p:spPr bwMode="auto">
          <a:xfrm>
            <a:off x="3239640" y="1203480"/>
            <a:ext cx="2649600" cy="1422720"/>
          </a:xfrm>
          <a:prstGeom prst="rect">
            <a:avLst/>
          </a:prstGeom>
        </p:spPr>
        <p:txBody>
          <a:bodyPr lIns="0" tIns="0" rIns="0" bIns="0">
            <a:normAutofit fontScale="83000"/>
          </a:bodyPr>
          <a:lstStyle/>
          <a:p>
            <a:pPr>
              <a:defRPr/>
            </a:pPr>
            <a:endParaRPr lang="en-US" sz="2800" b="0" strike="noStrike" spc="-1">
              <a:solidFill>
                <a:srgbClr val="000000"/>
              </a:solidFill>
              <a:latin typeface="Calibri"/>
            </a:endParaRPr>
          </a:p>
        </p:txBody>
      </p:sp>
      <p:sp>
        <p:nvSpPr>
          <p:cNvPr id="39" name="PlaceHolder 4"/>
          <p:cNvSpPr>
            <a:spLocks noGrp="1"/>
          </p:cNvSpPr>
          <p:nvPr>
            <p:ph type="body"/>
          </p:nvPr>
        </p:nvSpPr>
        <p:spPr bwMode="auto">
          <a:xfrm>
            <a:off x="6022080" y="1203480"/>
            <a:ext cx="2649600" cy="1422720"/>
          </a:xfrm>
          <a:prstGeom prst="rect">
            <a:avLst/>
          </a:prstGeom>
        </p:spPr>
        <p:txBody>
          <a:bodyPr lIns="0" tIns="0" rIns="0" bIns="0">
            <a:normAutofit fontScale="83000"/>
          </a:bodyPr>
          <a:lstStyle/>
          <a:p>
            <a:pPr>
              <a:defRPr/>
            </a:pPr>
            <a:endParaRPr lang="en-US" sz="2800" b="0" strike="noStrike" spc="-1">
              <a:solidFill>
                <a:srgbClr val="000000"/>
              </a:solidFill>
              <a:latin typeface="Calibri"/>
            </a:endParaRPr>
          </a:p>
        </p:txBody>
      </p:sp>
      <p:sp>
        <p:nvSpPr>
          <p:cNvPr id="40" name="PlaceHolder 5"/>
          <p:cNvSpPr>
            <a:spLocks noGrp="1"/>
          </p:cNvSpPr>
          <p:nvPr>
            <p:ph type="body"/>
          </p:nvPr>
        </p:nvSpPr>
        <p:spPr bwMode="auto">
          <a:xfrm>
            <a:off x="457200" y="2761920"/>
            <a:ext cx="2649600" cy="1422720"/>
          </a:xfrm>
          <a:prstGeom prst="rect">
            <a:avLst/>
          </a:prstGeom>
        </p:spPr>
        <p:txBody>
          <a:bodyPr lIns="0" tIns="0" rIns="0" bIns="0">
            <a:normAutofit fontScale="83000"/>
          </a:bodyPr>
          <a:lstStyle/>
          <a:p>
            <a:pPr>
              <a:defRPr/>
            </a:pPr>
            <a:endParaRPr lang="en-US" sz="2800" b="0" strike="noStrike" spc="-1">
              <a:solidFill>
                <a:srgbClr val="000000"/>
              </a:solidFill>
              <a:latin typeface="Calibri"/>
            </a:endParaRPr>
          </a:p>
        </p:txBody>
      </p:sp>
      <p:sp>
        <p:nvSpPr>
          <p:cNvPr id="41" name="PlaceHolder 6"/>
          <p:cNvSpPr>
            <a:spLocks noGrp="1"/>
          </p:cNvSpPr>
          <p:nvPr>
            <p:ph type="body"/>
          </p:nvPr>
        </p:nvSpPr>
        <p:spPr bwMode="auto">
          <a:xfrm>
            <a:off x="3239640" y="2761920"/>
            <a:ext cx="2649600" cy="1422720"/>
          </a:xfrm>
          <a:prstGeom prst="rect">
            <a:avLst/>
          </a:prstGeom>
        </p:spPr>
        <p:txBody>
          <a:bodyPr lIns="0" tIns="0" rIns="0" bIns="0">
            <a:normAutofit fontScale="83000"/>
          </a:bodyPr>
          <a:lstStyle/>
          <a:p>
            <a:pPr>
              <a:defRPr/>
            </a:pPr>
            <a:endParaRPr lang="en-US" sz="2800" b="0" strike="noStrike" spc="-1">
              <a:solidFill>
                <a:srgbClr val="000000"/>
              </a:solidFill>
              <a:latin typeface="Calibri"/>
            </a:endParaRPr>
          </a:p>
        </p:txBody>
      </p:sp>
      <p:sp>
        <p:nvSpPr>
          <p:cNvPr id="42" name="PlaceHolder 7"/>
          <p:cNvSpPr>
            <a:spLocks noGrp="1"/>
          </p:cNvSpPr>
          <p:nvPr>
            <p:ph type="body"/>
          </p:nvPr>
        </p:nvSpPr>
        <p:spPr bwMode="auto">
          <a:xfrm>
            <a:off x="6022080" y="2761920"/>
            <a:ext cx="2649600" cy="1422720"/>
          </a:xfrm>
          <a:prstGeom prst="rect">
            <a:avLst/>
          </a:prstGeom>
        </p:spPr>
        <p:txBody>
          <a:bodyPr lIns="0" tIns="0" rIns="0" bIns="0">
            <a:normAutofit fontScale="83000"/>
          </a:bodyPr>
          <a:lstStyle/>
          <a:p>
            <a:pPr>
              <a:defRPr/>
            </a:pPr>
            <a:endParaRPr lang="en-US" sz="2800" b="0" strike="noStrike" spc="-1">
              <a:solidFill>
                <a:srgbClr val="000000"/>
              </a:solidFill>
              <a:latin typeface="Calibri"/>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PhAnim="0" type="blank" preserve="1" userDrawn="1">
  <p:cSld name="Blank Slide">
    <p:spTree>
      <p:nvGrpSpPr>
        <p:cNvPr id="1" name=""/>
        <p:cNvGrpSpPr/>
        <p:nvPr/>
      </p:nvGrpSpPr>
      <p:grpSpPr bwMode="auto">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PhAnim="0" type="tx" preserve="1" userDrawn="1">
  <p:cSld name="Title Slide">
    <p:spTree>
      <p:nvGrpSpPr>
        <p:cNvPr id="1" name=""/>
        <p:cNvGrpSpPr/>
        <p:nvPr/>
      </p:nvGrpSpPr>
      <p:grpSpPr bwMode="auto">
        <a:xfrm>
          <a:off x="0" y="0"/>
          <a:ext cx="0" cy="0"/>
          <a:chOff x="0" y="0"/>
          <a:chExt cx="0" cy="0"/>
        </a:xfrm>
      </p:grpSpPr>
      <p:sp>
        <p:nvSpPr>
          <p:cNvPr id="49" name="PlaceHolder 1"/>
          <p:cNvSpPr>
            <a:spLocks noGrp="1"/>
          </p:cNvSpPr>
          <p:nvPr>
            <p:ph type="title"/>
          </p:nvPr>
        </p:nvSpPr>
        <p:spPr bwMode="auto">
          <a:xfrm>
            <a:off x="685800" y="841680"/>
            <a:ext cx="7772039" cy="1790280"/>
          </a:xfrm>
          <a:prstGeom prst="rect">
            <a:avLst/>
          </a:prstGeom>
        </p:spPr>
        <p:txBody>
          <a:bodyPr lIns="0" tIns="0" rIns="0" bIns="0" anchor="ctr">
            <a:noAutofit/>
          </a:bodyPr>
          <a:lstStyle/>
          <a:p>
            <a:pPr>
              <a:defRPr/>
            </a:pPr>
            <a:endParaRPr lang="en-US" sz="1800" b="0" strike="noStrike" spc="-1">
              <a:solidFill>
                <a:srgbClr val="000000"/>
              </a:solidFill>
              <a:latin typeface="Calibri"/>
            </a:endParaRPr>
          </a:p>
        </p:txBody>
      </p:sp>
      <p:sp>
        <p:nvSpPr>
          <p:cNvPr id="50" name="PlaceHolder 2"/>
          <p:cNvSpPr>
            <a:spLocks noGrp="1"/>
          </p:cNvSpPr>
          <p:nvPr>
            <p:ph type="subTitle"/>
          </p:nvPr>
        </p:nvSpPr>
        <p:spPr bwMode="auto">
          <a:xfrm>
            <a:off x="457200" y="1203480"/>
            <a:ext cx="8229240" cy="2982960"/>
          </a:xfrm>
          <a:prstGeom prst="rect">
            <a:avLst/>
          </a:prstGeom>
        </p:spPr>
        <p:txBody>
          <a:bodyPr lIns="0" tIns="0" rIns="0" bIns="0" anchor="ctr">
            <a:noAutofit/>
          </a:bodyPr>
          <a:lstStyle/>
          <a:p>
            <a:pPr algn="ctr">
              <a:defRPr/>
            </a:pPr>
            <a:endParaRPr lang="ru-RU" sz="3200" b="0" strike="noStrike" spc="-1">
              <a:latin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PhAnim="0" type="obj" preserve="1" userDrawn="1">
  <p:cSld name="Title, Content">
    <p:spTree>
      <p:nvGrpSpPr>
        <p:cNvPr id="1" name=""/>
        <p:cNvGrpSpPr/>
        <p:nvPr/>
      </p:nvGrpSpPr>
      <p:grpSpPr bwMode="auto">
        <a:xfrm>
          <a:off x="0" y="0"/>
          <a:ext cx="0" cy="0"/>
          <a:chOff x="0" y="0"/>
          <a:chExt cx="0" cy="0"/>
        </a:xfrm>
      </p:grpSpPr>
      <p:sp>
        <p:nvSpPr>
          <p:cNvPr id="51" name="PlaceHolder 1"/>
          <p:cNvSpPr>
            <a:spLocks noGrp="1"/>
          </p:cNvSpPr>
          <p:nvPr>
            <p:ph type="title"/>
          </p:nvPr>
        </p:nvSpPr>
        <p:spPr bwMode="auto">
          <a:xfrm>
            <a:off x="685800" y="841680"/>
            <a:ext cx="7772039" cy="1790280"/>
          </a:xfrm>
          <a:prstGeom prst="rect">
            <a:avLst/>
          </a:prstGeom>
        </p:spPr>
        <p:txBody>
          <a:bodyPr lIns="0" tIns="0" rIns="0" bIns="0" anchor="ctr">
            <a:noAutofit/>
          </a:bodyPr>
          <a:lstStyle/>
          <a:p>
            <a:pPr>
              <a:defRPr/>
            </a:pPr>
            <a:endParaRPr lang="en-US" sz="1800" b="0" strike="noStrike" spc="-1">
              <a:solidFill>
                <a:srgbClr val="000000"/>
              </a:solidFill>
              <a:latin typeface="Calibri"/>
            </a:endParaRPr>
          </a:p>
        </p:txBody>
      </p:sp>
      <p:sp>
        <p:nvSpPr>
          <p:cNvPr id="52" name="PlaceHolder 2"/>
          <p:cNvSpPr>
            <a:spLocks noGrp="1"/>
          </p:cNvSpPr>
          <p:nvPr>
            <p:ph type="body"/>
          </p:nvPr>
        </p:nvSpPr>
        <p:spPr bwMode="auto">
          <a:xfrm>
            <a:off x="457200" y="1203480"/>
            <a:ext cx="8229240" cy="2982960"/>
          </a:xfrm>
          <a:prstGeom prst="rect">
            <a:avLst/>
          </a:prstGeom>
        </p:spPr>
        <p:txBody>
          <a:bodyPr lIns="0" tIns="0" rIns="0" bIns="0">
            <a:normAutofit/>
          </a:bodyPr>
          <a:lstStyle/>
          <a:p>
            <a:pPr>
              <a:defRPr/>
            </a:pPr>
            <a:endParaRPr lang="en-US" sz="2800" b="0" strike="noStrike" spc="-1">
              <a:solidFill>
                <a:srgbClr val="000000"/>
              </a:solidFill>
              <a:latin typeface="Calibri"/>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PhAnim="0" type="twoObj" preserve="1" userDrawn="1">
  <p:cSld name="Title, 2 Content">
    <p:spTree>
      <p:nvGrpSpPr>
        <p:cNvPr id="1" name=""/>
        <p:cNvGrpSpPr/>
        <p:nvPr/>
      </p:nvGrpSpPr>
      <p:grpSpPr bwMode="auto">
        <a:xfrm>
          <a:off x="0" y="0"/>
          <a:ext cx="0" cy="0"/>
          <a:chOff x="0" y="0"/>
          <a:chExt cx="0" cy="0"/>
        </a:xfrm>
      </p:grpSpPr>
      <p:sp>
        <p:nvSpPr>
          <p:cNvPr id="53" name="PlaceHolder 1"/>
          <p:cNvSpPr>
            <a:spLocks noGrp="1"/>
          </p:cNvSpPr>
          <p:nvPr>
            <p:ph type="title"/>
          </p:nvPr>
        </p:nvSpPr>
        <p:spPr bwMode="auto">
          <a:xfrm>
            <a:off x="685800" y="841680"/>
            <a:ext cx="7772039" cy="1790280"/>
          </a:xfrm>
          <a:prstGeom prst="rect">
            <a:avLst/>
          </a:prstGeom>
        </p:spPr>
        <p:txBody>
          <a:bodyPr lIns="0" tIns="0" rIns="0" bIns="0" anchor="ctr">
            <a:noAutofit/>
          </a:bodyPr>
          <a:lstStyle/>
          <a:p>
            <a:pPr>
              <a:defRPr/>
            </a:pPr>
            <a:endParaRPr lang="en-US" sz="1800" b="0" strike="noStrike" spc="-1">
              <a:solidFill>
                <a:srgbClr val="000000"/>
              </a:solidFill>
              <a:latin typeface="Calibri"/>
            </a:endParaRPr>
          </a:p>
        </p:txBody>
      </p:sp>
      <p:sp>
        <p:nvSpPr>
          <p:cNvPr id="54" name="PlaceHolder 2"/>
          <p:cNvSpPr>
            <a:spLocks noGrp="1"/>
          </p:cNvSpPr>
          <p:nvPr>
            <p:ph type="body"/>
          </p:nvPr>
        </p:nvSpPr>
        <p:spPr bwMode="auto">
          <a:xfrm>
            <a:off x="457200" y="1203480"/>
            <a:ext cx="4015800" cy="2982960"/>
          </a:xfrm>
          <a:prstGeom prst="rect">
            <a:avLst/>
          </a:prstGeom>
        </p:spPr>
        <p:txBody>
          <a:bodyPr lIns="0" tIns="0" rIns="0" bIns="0">
            <a:normAutofit/>
          </a:bodyPr>
          <a:lstStyle/>
          <a:p>
            <a:pPr>
              <a:defRPr/>
            </a:pPr>
            <a:endParaRPr lang="en-US" sz="2800" b="0" strike="noStrike" spc="-1">
              <a:solidFill>
                <a:srgbClr val="000000"/>
              </a:solidFill>
              <a:latin typeface="Calibri"/>
            </a:endParaRPr>
          </a:p>
        </p:txBody>
      </p:sp>
      <p:sp>
        <p:nvSpPr>
          <p:cNvPr id="55" name="PlaceHolder 3"/>
          <p:cNvSpPr>
            <a:spLocks noGrp="1"/>
          </p:cNvSpPr>
          <p:nvPr>
            <p:ph type="body"/>
          </p:nvPr>
        </p:nvSpPr>
        <p:spPr bwMode="auto">
          <a:xfrm>
            <a:off x="4674240" y="1203480"/>
            <a:ext cx="4015800" cy="2982960"/>
          </a:xfrm>
          <a:prstGeom prst="rect">
            <a:avLst/>
          </a:prstGeom>
        </p:spPr>
        <p:txBody>
          <a:bodyPr lIns="0" tIns="0" rIns="0" bIns="0">
            <a:normAutofit/>
          </a:bodyPr>
          <a:lstStyle/>
          <a:p>
            <a:pPr>
              <a:defRPr/>
            </a:pPr>
            <a:endParaRPr lang="en-US" sz="2800" b="0" strike="noStrike" spc="-1">
              <a:solidFill>
                <a:srgbClr val="000000"/>
              </a:solidFill>
              <a:latin typeface="Calibri"/>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PhAnim="0" type="titleOnly" preserve="1" userDrawn="1">
  <p:cSld name="Title Only">
    <p:spTree>
      <p:nvGrpSpPr>
        <p:cNvPr id="1" name=""/>
        <p:cNvGrpSpPr/>
        <p:nvPr/>
      </p:nvGrpSpPr>
      <p:grpSpPr bwMode="auto">
        <a:xfrm>
          <a:off x="0" y="0"/>
          <a:ext cx="0" cy="0"/>
          <a:chOff x="0" y="0"/>
          <a:chExt cx="0" cy="0"/>
        </a:xfrm>
      </p:grpSpPr>
      <p:sp>
        <p:nvSpPr>
          <p:cNvPr id="56" name="PlaceHolder 1"/>
          <p:cNvSpPr>
            <a:spLocks noGrp="1"/>
          </p:cNvSpPr>
          <p:nvPr>
            <p:ph type="title"/>
          </p:nvPr>
        </p:nvSpPr>
        <p:spPr bwMode="auto">
          <a:xfrm>
            <a:off x="685800" y="841680"/>
            <a:ext cx="7772039" cy="1790280"/>
          </a:xfrm>
          <a:prstGeom prst="rect">
            <a:avLst/>
          </a:prstGeom>
        </p:spPr>
        <p:txBody>
          <a:bodyPr lIns="0" tIns="0" rIns="0" bIns="0" anchor="ctr">
            <a:noAutofit/>
          </a:bodyPr>
          <a:lstStyle/>
          <a:p>
            <a:pPr>
              <a:defRPr/>
            </a:pPr>
            <a:endParaRPr lang="en-US" sz="1800" b="0" strike="noStrike" spc="-1">
              <a:solidFill>
                <a:srgbClr val="000000"/>
              </a:solidFill>
              <a:latin typeface="Calibri"/>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PhAnim="0" type="objOnly" preserve="1" userDrawn="1">
  <p:cSld name="Centered Text">
    <p:spTree>
      <p:nvGrpSpPr>
        <p:cNvPr id="1" name=""/>
        <p:cNvGrpSpPr/>
        <p:nvPr/>
      </p:nvGrpSpPr>
      <p:grpSpPr bwMode="auto">
        <a:xfrm>
          <a:off x="0" y="0"/>
          <a:ext cx="0" cy="0"/>
          <a:chOff x="0" y="0"/>
          <a:chExt cx="0" cy="0"/>
        </a:xfrm>
      </p:grpSpPr>
      <p:sp>
        <p:nvSpPr>
          <p:cNvPr id="57" name="PlaceHolder 1"/>
          <p:cNvSpPr>
            <a:spLocks noGrp="1"/>
          </p:cNvSpPr>
          <p:nvPr>
            <p:ph type="subTitle"/>
          </p:nvPr>
        </p:nvSpPr>
        <p:spPr bwMode="auto">
          <a:xfrm>
            <a:off x="685800" y="841680"/>
            <a:ext cx="7772039" cy="8299800"/>
          </a:xfrm>
          <a:prstGeom prst="rect">
            <a:avLst/>
          </a:prstGeom>
        </p:spPr>
        <p:txBody>
          <a:bodyPr lIns="0" tIns="0" rIns="0" bIns="0" anchor="ctr">
            <a:noAutofit/>
          </a:bodyPr>
          <a:lstStyle/>
          <a:p>
            <a:pPr algn="ctr">
              <a:defRPr/>
            </a:pPr>
            <a:endParaRPr lang="ru-RU" sz="3200" b="0" strike="noStrike" spc="-1">
              <a:latin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PhAnim="0" type="twoObjAndObj" preserve="1" userDrawn="1">
  <p:cSld name="Title, 2 Content and Content">
    <p:spTree>
      <p:nvGrpSpPr>
        <p:cNvPr id="1" name=""/>
        <p:cNvGrpSpPr/>
        <p:nvPr/>
      </p:nvGrpSpPr>
      <p:grpSpPr bwMode="auto">
        <a:xfrm>
          <a:off x="0" y="0"/>
          <a:ext cx="0" cy="0"/>
          <a:chOff x="0" y="0"/>
          <a:chExt cx="0" cy="0"/>
        </a:xfrm>
      </p:grpSpPr>
      <p:sp>
        <p:nvSpPr>
          <p:cNvPr id="58" name="PlaceHolder 1"/>
          <p:cNvSpPr>
            <a:spLocks noGrp="1"/>
          </p:cNvSpPr>
          <p:nvPr>
            <p:ph type="title"/>
          </p:nvPr>
        </p:nvSpPr>
        <p:spPr bwMode="auto">
          <a:xfrm>
            <a:off x="685800" y="841680"/>
            <a:ext cx="7772039" cy="1790280"/>
          </a:xfrm>
          <a:prstGeom prst="rect">
            <a:avLst/>
          </a:prstGeom>
        </p:spPr>
        <p:txBody>
          <a:bodyPr lIns="0" tIns="0" rIns="0" bIns="0" anchor="ctr">
            <a:noAutofit/>
          </a:bodyPr>
          <a:lstStyle/>
          <a:p>
            <a:pPr>
              <a:defRPr/>
            </a:pPr>
            <a:endParaRPr lang="en-US" sz="1800" b="0" strike="noStrike" spc="-1">
              <a:solidFill>
                <a:srgbClr val="000000"/>
              </a:solidFill>
              <a:latin typeface="Calibri"/>
            </a:endParaRPr>
          </a:p>
        </p:txBody>
      </p:sp>
      <p:sp>
        <p:nvSpPr>
          <p:cNvPr id="59" name="PlaceHolder 2"/>
          <p:cNvSpPr>
            <a:spLocks noGrp="1"/>
          </p:cNvSpPr>
          <p:nvPr>
            <p:ph type="body"/>
          </p:nvPr>
        </p:nvSpPr>
        <p:spPr bwMode="auto">
          <a:xfrm>
            <a:off x="457200" y="1203480"/>
            <a:ext cx="4015800" cy="1422720"/>
          </a:xfrm>
          <a:prstGeom prst="rect">
            <a:avLst/>
          </a:prstGeom>
        </p:spPr>
        <p:txBody>
          <a:bodyPr lIns="0" tIns="0" rIns="0" bIns="0">
            <a:normAutofit/>
          </a:bodyPr>
          <a:lstStyle/>
          <a:p>
            <a:pPr>
              <a:defRPr/>
            </a:pPr>
            <a:endParaRPr lang="en-US" sz="2800" b="0" strike="noStrike" spc="-1">
              <a:solidFill>
                <a:srgbClr val="000000"/>
              </a:solidFill>
              <a:latin typeface="Calibri"/>
            </a:endParaRPr>
          </a:p>
        </p:txBody>
      </p:sp>
      <p:sp>
        <p:nvSpPr>
          <p:cNvPr id="60" name="PlaceHolder 3"/>
          <p:cNvSpPr>
            <a:spLocks noGrp="1"/>
          </p:cNvSpPr>
          <p:nvPr>
            <p:ph type="body"/>
          </p:nvPr>
        </p:nvSpPr>
        <p:spPr bwMode="auto">
          <a:xfrm>
            <a:off x="4674240" y="1203480"/>
            <a:ext cx="4015800" cy="2982960"/>
          </a:xfrm>
          <a:prstGeom prst="rect">
            <a:avLst/>
          </a:prstGeom>
        </p:spPr>
        <p:txBody>
          <a:bodyPr lIns="0" tIns="0" rIns="0" bIns="0">
            <a:normAutofit/>
          </a:bodyPr>
          <a:lstStyle/>
          <a:p>
            <a:pPr>
              <a:defRPr/>
            </a:pPr>
            <a:endParaRPr lang="en-US" sz="2800" b="0" strike="noStrike" spc="-1">
              <a:solidFill>
                <a:srgbClr val="000000"/>
              </a:solidFill>
              <a:latin typeface="Calibri"/>
            </a:endParaRPr>
          </a:p>
        </p:txBody>
      </p:sp>
      <p:sp>
        <p:nvSpPr>
          <p:cNvPr id="61" name="PlaceHolder 4"/>
          <p:cNvSpPr>
            <a:spLocks noGrp="1"/>
          </p:cNvSpPr>
          <p:nvPr>
            <p:ph type="body"/>
          </p:nvPr>
        </p:nvSpPr>
        <p:spPr bwMode="auto">
          <a:xfrm>
            <a:off x="457200" y="2761920"/>
            <a:ext cx="4015800" cy="1422720"/>
          </a:xfrm>
          <a:prstGeom prst="rect">
            <a:avLst/>
          </a:prstGeom>
        </p:spPr>
        <p:txBody>
          <a:bodyPr lIns="0" tIns="0" rIns="0" bIns="0">
            <a:normAutofit/>
          </a:bodyPr>
          <a:lstStyle/>
          <a:p>
            <a:pPr>
              <a:defRPr/>
            </a:pPr>
            <a:endParaRPr lang="en-US" sz="2800" b="0" strike="noStrike" spc="-1">
              <a:solidFill>
                <a:srgbClr val="000000"/>
              </a:solidFill>
              <a:latin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PhAnim="0" type="tx" preserve="1" userDrawn="1">
  <p:cSld name="Title Slide">
    <p:spTree>
      <p:nvGrpSpPr>
        <p:cNvPr id="1" name=""/>
        <p:cNvGrpSpPr/>
        <p:nvPr/>
      </p:nvGrpSpPr>
      <p:grpSpPr bwMode="auto">
        <a:xfrm>
          <a:off x="0" y="0"/>
          <a:ext cx="0" cy="0"/>
          <a:chOff x="0" y="0"/>
          <a:chExt cx="0" cy="0"/>
        </a:xfrm>
      </p:grpSpPr>
      <p:sp>
        <p:nvSpPr>
          <p:cNvPr id="7" name="PlaceHolder 1"/>
          <p:cNvSpPr>
            <a:spLocks noGrp="1"/>
          </p:cNvSpPr>
          <p:nvPr>
            <p:ph type="title"/>
          </p:nvPr>
        </p:nvSpPr>
        <p:spPr bwMode="auto">
          <a:xfrm>
            <a:off x="685800" y="841680"/>
            <a:ext cx="7772039" cy="1790280"/>
          </a:xfrm>
          <a:prstGeom prst="rect">
            <a:avLst/>
          </a:prstGeom>
        </p:spPr>
        <p:txBody>
          <a:bodyPr lIns="0" tIns="0" rIns="0" bIns="0" anchor="ctr">
            <a:noAutofit/>
          </a:bodyPr>
          <a:lstStyle/>
          <a:p>
            <a:pPr>
              <a:defRPr/>
            </a:pPr>
            <a:endParaRPr lang="en-US" sz="1800" b="0" strike="noStrike" spc="-1">
              <a:solidFill>
                <a:srgbClr val="000000"/>
              </a:solidFill>
              <a:latin typeface="Calibri"/>
            </a:endParaRPr>
          </a:p>
        </p:txBody>
      </p:sp>
      <p:sp>
        <p:nvSpPr>
          <p:cNvPr id="8" name="PlaceHolder 2"/>
          <p:cNvSpPr>
            <a:spLocks noGrp="1"/>
          </p:cNvSpPr>
          <p:nvPr>
            <p:ph type="subTitle"/>
          </p:nvPr>
        </p:nvSpPr>
        <p:spPr bwMode="auto">
          <a:xfrm>
            <a:off x="457200" y="1203480"/>
            <a:ext cx="8229240" cy="2982960"/>
          </a:xfrm>
          <a:prstGeom prst="rect">
            <a:avLst/>
          </a:prstGeom>
        </p:spPr>
        <p:txBody>
          <a:bodyPr lIns="0" tIns="0" rIns="0" bIns="0" anchor="ctr">
            <a:noAutofit/>
          </a:bodyPr>
          <a:lstStyle/>
          <a:p>
            <a:pPr algn="ctr">
              <a:defRPr/>
            </a:pPr>
            <a:endParaRPr lang="ru-RU" sz="3200" b="0" strike="noStrike" spc="-1">
              <a:latin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PhAnim="0" type="objAndTwoObj" preserve="1" userDrawn="1">
  <p:cSld name="Title Content and 2 Content">
    <p:spTree>
      <p:nvGrpSpPr>
        <p:cNvPr id="1" name=""/>
        <p:cNvGrpSpPr/>
        <p:nvPr/>
      </p:nvGrpSpPr>
      <p:grpSpPr bwMode="auto">
        <a:xfrm>
          <a:off x="0" y="0"/>
          <a:ext cx="0" cy="0"/>
          <a:chOff x="0" y="0"/>
          <a:chExt cx="0" cy="0"/>
        </a:xfrm>
      </p:grpSpPr>
      <p:sp>
        <p:nvSpPr>
          <p:cNvPr id="62" name="PlaceHolder 1"/>
          <p:cNvSpPr>
            <a:spLocks noGrp="1"/>
          </p:cNvSpPr>
          <p:nvPr>
            <p:ph type="title"/>
          </p:nvPr>
        </p:nvSpPr>
        <p:spPr bwMode="auto">
          <a:xfrm>
            <a:off x="685800" y="841680"/>
            <a:ext cx="7772039" cy="1790280"/>
          </a:xfrm>
          <a:prstGeom prst="rect">
            <a:avLst/>
          </a:prstGeom>
        </p:spPr>
        <p:txBody>
          <a:bodyPr lIns="0" tIns="0" rIns="0" bIns="0" anchor="ctr">
            <a:noAutofit/>
          </a:bodyPr>
          <a:lstStyle/>
          <a:p>
            <a:pPr>
              <a:defRPr/>
            </a:pPr>
            <a:endParaRPr lang="en-US" sz="1800" b="0" strike="noStrike" spc="-1">
              <a:solidFill>
                <a:srgbClr val="000000"/>
              </a:solidFill>
              <a:latin typeface="Calibri"/>
            </a:endParaRPr>
          </a:p>
        </p:txBody>
      </p:sp>
      <p:sp>
        <p:nvSpPr>
          <p:cNvPr id="63" name="PlaceHolder 2"/>
          <p:cNvSpPr>
            <a:spLocks noGrp="1"/>
          </p:cNvSpPr>
          <p:nvPr>
            <p:ph type="body"/>
          </p:nvPr>
        </p:nvSpPr>
        <p:spPr bwMode="auto">
          <a:xfrm>
            <a:off x="457200" y="1203480"/>
            <a:ext cx="4015800" cy="2982960"/>
          </a:xfrm>
          <a:prstGeom prst="rect">
            <a:avLst/>
          </a:prstGeom>
        </p:spPr>
        <p:txBody>
          <a:bodyPr lIns="0" tIns="0" rIns="0" bIns="0">
            <a:normAutofit/>
          </a:bodyPr>
          <a:lstStyle/>
          <a:p>
            <a:pPr>
              <a:defRPr/>
            </a:pPr>
            <a:endParaRPr lang="en-US" sz="2800" b="0" strike="noStrike" spc="-1">
              <a:solidFill>
                <a:srgbClr val="000000"/>
              </a:solidFill>
              <a:latin typeface="Calibri"/>
            </a:endParaRPr>
          </a:p>
        </p:txBody>
      </p:sp>
      <p:sp>
        <p:nvSpPr>
          <p:cNvPr id="64" name="PlaceHolder 3"/>
          <p:cNvSpPr>
            <a:spLocks noGrp="1"/>
          </p:cNvSpPr>
          <p:nvPr>
            <p:ph type="body"/>
          </p:nvPr>
        </p:nvSpPr>
        <p:spPr bwMode="auto">
          <a:xfrm>
            <a:off x="4674240" y="1203480"/>
            <a:ext cx="4015800" cy="1422720"/>
          </a:xfrm>
          <a:prstGeom prst="rect">
            <a:avLst/>
          </a:prstGeom>
        </p:spPr>
        <p:txBody>
          <a:bodyPr lIns="0" tIns="0" rIns="0" bIns="0">
            <a:normAutofit/>
          </a:bodyPr>
          <a:lstStyle/>
          <a:p>
            <a:pPr>
              <a:defRPr/>
            </a:pPr>
            <a:endParaRPr lang="en-US" sz="2800" b="0" strike="noStrike" spc="-1">
              <a:solidFill>
                <a:srgbClr val="000000"/>
              </a:solidFill>
              <a:latin typeface="Calibri"/>
            </a:endParaRPr>
          </a:p>
        </p:txBody>
      </p:sp>
      <p:sp>
        <p:nvSpPr>
          <p:cNvPr id="65" name="PlaceHolder 4"/>
          <p:cNvSpPr>
            <a:spLocks noGrp="1"/>
          </p:cNvSpPr>
          <p:nvPr>
            <p:ph type="body"/>
          </p:nvPr>
        </p:nvSpPr>
        <p:spPr bwMode="auto">
          <a:xfrm>
            <a:off x="4674240" y="2761920"/>
            <a:ext cx="4015800" cy="1422720"/>
          </a:xfrm>
          <a:prstGeom prst="rect">
            <a:avLst/>
          </a:prstGeom>
        </p:spPr>
        <p:txBody>
          <a:bodyPr lIns="0" tIns="0" rIns="0" bIns="0">
            <a:normAutofit/>
          </a:bodyPr>
          <a:lstStyle/>
          <a:p>
            <a:pPr>
              <a:defRPr/>
            </a:pPr>
            <a:endParaRPr lang="en-US" sz="2800" b="0" strike="noStrike" spc="-1">
              <a:solidFill>
                <a:srgbClr val="000000"/>
              </a:solidFill>
              <a:latin typeface="Calibri"/>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PhAnim="0" type="twoObjOverTx" preserve="1" userDrawn="1">
  <p:cSld name="Title, 2 Content over Content">
    <p:spTree>
      <p:nvGrpSpPr>
        <p:cNvPr id="1" name=""/>
        <p:cNvGrpSpPr/>
        <p:nvPr/>
      </p:nvGrpSpPr>
      <p:grpSpPr bwMode="auto">
        <a:xfrm>
          <a:off x="0" y="0"/>
          <a:ext cx="0" cy="0"/>
          <a:chOff x="0" y="0"/>
          <a:chExt cx="0" cy="0"/>
        </a:xfrm>
      </p:grpSpPr>
      <p:sp>
        <p:nvSpPr>
          <p:cNvPr id="66" name="PlaceHolder 1"/>
          <p:cNvSpPr>
            <a:spLocks noGrp="1"/>
          </p:cNvSpPr>
          <p:nvPr>
            <p:ph type="title"/>
          </p:nvPr>
        </p:nvSpPr>
        <p:spPr bwMode="auto">
          <a:xfrm>
            <a:off x="685800" y="841680"/>
            <a:ext cx="7772039" cy="1790280"/>
          </a:xfrm>
          <a:prstGeom prst="rect">
            <a:avLst/>
          </a:prstGeom>
        </p:spPr>
        <p:txBody>
          <a:bodyPr lIns="0" tIns="0" rIns="0" bIns="0" anchor="ctr">
            <a:noAutofit/>
          </a:bodyPr>
          <a:lstStyle/>
          <a:p>
            <a:pPr>
              <a:defRPr/>
            </a:pPr>
            <a:endParaRPr lang="en-US" sz="1800" b="0" strike="noStrike" spc="-1">
              <a:solidFill>
                <a:srgbClr val="000000"/>
              </a:solidFill>
              <a:latin typeface="Calibri"/>
            </a:endParaRPr>
          </a:p>
        </p:txBody>
      </p:sp>
      <p:sp>
        <p:nvSpPr>
          <p:cNvPr id="67" name="PlaceHolder 2"/>
          <p:cNvSpPr>
            <a:spLocks noGrp="1"/>
          </p:cNvSpPr>
          <p:nvPr>
            <p:ph type="body"/>
          </p:nvPr>
        </p:nvSpPr>
        <p:spPr bwMode="auto">
          <a:xfrm>
            <a:off x="457200" y="1203480"/>
            <a:ext cx="4015800" cy="1422720"/>
          </a:xfrm>
          <a:prstGeom prst="rect">
            <a:avLst/>
          </a:prstGeom>
        </p:spPr>
        <p:txBody>
          <a:bodyPr lIns="0" tIns="0" rIns="0" bIns="0">
            <a:normAutofit/>
          </a:bodyPr>
          <a:lstStyle/>
          <a:p>
            <a:pPr>
              <a:defRPr/>
            </a:pPr>
            <a:endParaRPr lang="en-US" sz="2800" b="0" strike="noStrike" spc="-1">
              <a:solidFill>
                <a:srgbClr val="000000"/>
              </a:solidFill>
              <a:latin typeface="Calibri"/>
            </a:endParaRPr>
          </a:p>
        </p:txBody>
      </p:sp>
      <p:sp>
        <p:nvSpPr>
          <p:cNvPr id="68" name="PlaceHolder 3"/>
          <p:cNvSpPr>
            <a:spLocks noGrp="1"/>
          </p:cNvSpPr>
          <p:nvPr>
            <p:ph type="body"/>
          </p:nvPr>
        </p:nvSpPr>
        <p:spPr bwMode="auto">
          <a:xfrm>
            <a:off x="4674240" y="1203480"/>
            <a:ext cx="4015800" cy="1422720"/>
          </a:xfrm>
          <a:prstGeom prst="rect">
            <a:avLst/>
          </a:prstGeom>
        </p:spPr>
        <p:txBody>
          <a:bodyPr lIns="0" tIns="0" rIns="0" bIns="0">
            <a:normAutofit/>
          </a:bodyPr>
          <a:lstStyle/>
          <a:p>
            <a:pPr>
              <a:defRPr/>
            </a:pPr>
            <a:endParaRPr lang="en-US" sz="2800" b="0" strike="noStrike" spc="-1">
              <a:solidFill>
                <a:srgbClr val="000000"/>
              </a:solidFill>
              <a:latin typeface="Calibri"/>
            </a:endParaRPr>
          </a:p>
        </p:txBody>
      </p:sp>
      <p:sp>
        <p:nvSpPr>
          <p:cNvPr id="69" name="PlaceHolder 4"/>
          <p:cNvSpPr>
            <a:spLocks noGrp="1"/>
          </p:cNvSpPr>
          <p:nvPr>
            <p:ph type="body"/>
          </p:nvPr>
        </p:nvSpPr>
        <p:spPr bwMode="auto">
          <a:xfrm>
            <a:off x="457200" y="2761920"/>
            <a:ext cx="8229240" cy="1422720"/>
          </a:xfrm>
          <a:prstGeom prst="rect">
            <a:avLst/>
          </a:prstGeom>
        </p:spPr>
        <p:txBody>
          <a:bodyPr lIns="0" tIns="0" rIns="0" bIns="0">
            <a:normAutofit/>
          </a:bodyPr>
          <a:lstStyle/>
          <a:p>
            <a:pPr>
              <a:defRPr/>
            </a:pPr>
            <a:endParaRPr lang="en-US" sz="2800" b="0" strike="noStrike" spc="-1">
              <a:solidFill>
                <a:srgbClr val="000000"/>
              </a:solidFill>
              <a:latin typeface="Calibri"/>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PhAnim="0" type="objOverTx" preserve="1" userDrawn="1">
  <p:cSld name="Title, Content over Content">
    <p:spTree>
      <p:nvGrpSpPr>
        <p:cNvPr id="1" name=""/>
        <p:cNvGrpSpPr/>
        <p:nvPr/>
      </p:nvGrpSpPr>
      <p:grpSpPr bwMode="auto">
        <a:xfrm>
          <a:off x="0" y="0"/>
          <a:ext cx="0" cy="0"/>
          <a:chOff x="0" y="0"/>
          <a:chExt cx="0" cy="0"/>
        </a:xfrm>
      </p:grpSpPr>
      <p:sp>
        <p:nvSpPr>
          <p:cNvPr id="70" name="PlaceHolder 1"/>
          <p:cNvSpPr>
            <a:spLocks noGrp="1"/>
          </p:cNvSpPr>
          <p:nvPr>
            <p:ph type="title"/>
          </p:nvPr>
        </p:nvSpPr>
        <p:spPr bwMode="auto">
          <a:xfrm>
            <a:off x="685800" y="841680"/>
            <a:ext cx="7772039" cy="1790280"/>
          </a:xfrm>
          <a:prstGeom prst="rect">
            <a:avLst/>
          </a:prstGeom>
        </p:spPr>
        <p:txBody>
          <a:bodyPr lIns="0" tIns="0" rIns="0" bIns="0" anchor="ctr">
            <a:noAutofit/>
          </a:bodyPr>
          <a:lstStyle/>
          <a:p>
            <a:pPr>
              <a:defRPr/>
            </a:pPr>
            <a:endParaRPr lang="en-US" sz="1800" b="0" strike="noStrike" spc="-1">
              <a:solidFill>
                <a:srgbClr val="000000"/>
              </a:solidFill>
              <a:latin typeface="Calibri"/>
            </a:endParaRPr>
          </a:p>
        </p:txBody>
      </p:sp>
      <p:sp>
        <p:nvSpPr>
          <p:cNvPr id="71" name="PlaceHolder 2"/>
          <p:cNvSpPr>
            <a:spLocks noGrp="1"/>
          </p:cNvSpPr>
          <p:nvPr>
            <p:ph type="body"/>
          </p:nvPr>
        </p:nvSpPr>
        <p:spPr bwMode="auto">
          <a:xfrm>
            <a:off x="457200" y="1203480"/>
            <a:ext cx="8229240" cy="1422720"/>
          </a:xfrm>
          <a:prstGeom prst="rect">
            <a:avLst/>
          </a:prstGeom>
        </p:spPr>
        <p:txBody>
          <a:bodyPr lIns="0" tIns="0" rIns="0" bIns="0">
            <a:normAutofit/>
          </a:bodyPr>
          <a:lstStyle/>
          <a:p>
            <a:pPr>
              <a:defRPr/>
            </a:pPr>
            <a:endParaRPr lang="en-US" sz="2800" b="0" strike="noStrike" spc="-1">
              <a:solidFill>
                <a:srgbClr val="000000"/>
              </a:solidFill>
              <a:latin typeface="Calibri"/>
            </a:endParaRPr>
          </a:p>
        </p:txBody>
      </p:sp>
      <p:sp>
        <p:nvSpPr>
          <p:cNvPr id="72" name="PlaceHolder 3"/>
          <p:cNvSpPr>
            <a:spLocks noGrp="1"/>
          </p:cNvSpPr>
          <p:nvPr>
            <p:ph type="body"/>
          </p:nvPr>
        </p:nvSpPr>
        <p:spPr bwMode="auto">
          <a:xfrm>
            <a:off x="457200" y="2761920"/>
            <a:ext cx="8229240" cy="1422720"/>
          </a:xfrm>
          <a:prstGeom prst="rect">
            <a:avLst/>
          </a:prstGeom>
        </p:spPr>
        <p:txBody>
          <a:bodyPr lIns="0" tIns="0" rIns="0" bIns="0">
            <a:normAutofit/>
          </a:bodyPr>
          <a:lstStyle/>
          <a:p>
            <a:pPr>
              <a:defRPr/>
            </a:pPr>
            <a:endParaRPr lang="en-US" sz="2800" b="0" strike="noStrike" spc="-1">
              <a:solidFill>
                <a:srgbClr val="000000"/>
              </a:solidFill>
              <a:latin typeface="Calibri"/>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PhAnim="0" type="fourObj" preserve="1" userDrawn="1">
  <p:cSld name="Title, 4 Content">
    <p:spTree>
      <p:nvGrpSpPr>
        <p:cNvPr id="1" name=""/>
        <p:cNvGrpSpPr/>
        <p:nvPr/>
      </p:nvGrpSpPr>
      <p:grpSpPr bwMode="auto">
        <a:xfrm>
          <a:off x="0" y="0"/>
          <a:ext cx="0" cy="0"/>
          <a:chOff x="0" y="0"/>
          <a:chExt cx="0" cy="0"/>
        </a:xfrm>
      </p:grpSpPr>
      <p:sp>
        <p:nvSpPr>
          <p:cNvPr id="73" name="PlaceHolder 1"/>
          <p:cNvSpPr>
            <a:spLocks noGrp="1"/>
          </p:cNvSpPr>
          <p:nvPr>
            <p:ph type="title"/>
          </p:nvPr>
        </p:nvSpPr>
        <p:spPr bwMode="auto">
          <a:xfrm>
            <a:off x="685800" y="841680"/>
            <a:ext cx="7772039" cy="1790280"/>
          </a:xfrm>
          <a:prstGeom prst="rect">
            <a:avLst/>
          </a:prstGeom>
        </p:spPr>
        <p:txBody>
          <a:bodyPr lIns="0" tIns="0" rIns="0" bIns="0" anchor="ctr">
            <a:noAutofit/>
          </a:bodyPr>
          <a:lstStyle/>
          <a:p>
            <a:pPr>
              <a:defRPr/>
            </a:pPr>
            <a:endParaRPr lang="en-US" sz="1800" b="0" strike="noStrike" spc="-1">
              <a:solidFill>
                <a:srgbClr val="000000"/>
              </a:solidFill>
              <a:latin typeface="Calibri"/>
            </a:endParaRPr>
          </a:p>
        </p:txBody>
      </p:sp>
      <p:sp>
        <p:nvSpPr>
          <p:cNvPr id="74" name="PlaceHolder 2"/>
          <p:cNvSpPr>
            <a:spLocks noGrp="1"/>
          </p:cNvSpPr>
          <p:nvPr>
            <p:ph type="body"/>
          </p:nvPr>
        </p:nvSpPr>
        <p:spPr bwMode="auto">
          <a:xfrm>
            <a:off x="457200" y="1203480"/>
            <a:ext cx="4015800" cy="1422720"/>
          </a:xfrm>
          <a:prstGeom prst="rect">
            <a:avLst/>
          </a:prstGeom>
        </p:spPr>
        <p:txBody>
          <a:bodyPr lIns="0" tIns="0" rIns="0" bIns="0">
            <a:normAutofit/>
          </a:bodyPr>
          <a:lstStyle/>
          <a:p>
            <a:pPr>
              <a:defRPr/>
            </a:pPr>
            <a:endParaRPr lang="en-US" sz="2800" b="0" strike="noStrike" spc="-1">
              <a:solidFill>
                <a:srgbClr val="000000"/>
              </a:solidFill>
              <a:latin typeface="Calibri"/>
            </a:endParaRPr>
          </a:p>
        </p:txBody>
      </p:sp>
      <p:sp>
        <p:nvSpPr>
          <p:cNvPr id="75" name="PlaceHolder 3"/>
          <p:cNvSpPr>
            <a:spLocks noGrp="1"/>
          </p:cNvSpPr>
          <p:nvPr>
            <p:ph type="body"/>
          </p:nvPr>
        </p:nvSpPr>
        <p:spPr bwMode="auto">
          <a:xfrm>
            <a:off x="4674240" y="1203480"/>
            <a:ext cx="4015800" cy="1422720"/>
          </a:xfrm>
          <a:prstGeom prst="rect">
            <a:avLst/>
          </a:prstGeom>
        </p:spPr>
        <p:txBody>
          <a:bodyPr lIns="0" tIns="0" rIns="0" bIns="0">
            <a:normAutofit/>
          </a:bodyPr>
          <a:lstStyle/>
          <a:p>
            <a:pPr>
              <a:defRPr/>
            </a:pPr>
            <a:endParaRPr lang="en-US" sz="2800" b="0" strike="noStrike" spc="-1">
              <a:solidFill>
                <a:srgbClr val="000000"/>
              </a:solidFill>
              <a:latin typeface="Calibri"/>
            </a:endParaRPr>
          </a:p>
        </p:txBody>
      </p:sp>
      <p:sp>
        <p:nvSpPr>
          <p:cNvPr id="76" name="PlaceHolder 4"/>
          <p:cNvSpPr>
            <a:spLocks noGrp="1"/>
          </p:cNvSpPr>
          <p:nvPr>
            <p:ph type="body"/>
          </p:nvPr>
        </p:nvSpPr>
        <p:spPr bwMode="auto">
          <a:xfrm>
            <a:off x="457200" y="2761920"/>
            <a:ext cx="4015800" cy="1422720"/>
          </a:xfrm>
          <a:prstGeom prst="rect">
            <a:avLst/>
          </a:prstGeom>
        </p:spPr>
        <p:txBody>
          <a:bodyPr lIns="0" tIns="0" rIns="0" bIns="0">
            <a:normAutofit/>
          </a:bodyPr>
          <a:lstStyle/>
          <a:p>
            <a:pPr>
              <a:defRPr/>
            </a:pPr>
            <a:endParaRPr lang="en-US" sz="2800" b="0" strike="noStrike" spc="-1">
              <a:solidFill>
                <a:srgbClr val="000000"/>
              </a:solidFill>
              <a:latin typeface="Calibri"/>
            </a:endParaRPr>
          </a:p>
        </p:txBody>
      </p:sp>
      <p:sp>
        <p:nvSpPr>
          <p:cNvPr id="77" name="PlaceHolder 5"/>
          <p:cNvSpPr>
            <a:spLocks noGrp="1"/>
          </p:cNvSpPr>
          <p:nvPr>
            <p:ph type="body"/>
          </p:nvPr>
        </p:nvSpPr>
        <p:spPr bwMode="auto">
          <a:xfrm>
            <a:off x="4674240" y="2761920"/>
            <a:ext cx="4015800" cy="1422720"/>
          </a:xfrm>
          <a:prstGeom prst="rect">
            <a:avLst/>
          </a:prstGeom>
        </p:spPr>
        <p:txBody>
          <a:bodyPr lIns="0" tIns="0" rIns="0" bIns="0">
            <a:normAutofit/>
          </a:bodyPr>
          <a:lstStyle/>
          <a:p>
            <a:pPr>
              <a:defRPr/>
            </a:pPr>
            <a:endParaRPr lang="en-US" sz="2800" b="0" strike="noStrike" spc="-1">
              <a:solidFill>
                <a:srgbClr val="000000"/>
              </a:solidFill>
              <a:latin typeface="Calibri"/>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PhAnim="0" type="blank" preserve="1" userDrawn="1">
  <p:cSld name="Title, 6 Content">
    <p:spTree>
      <p:nvGrpSpPr>
        <p:cNvPr id="1" name=""/>
        <p:cNvGrpSpPr/>
        <p:nvPr/>
      </p:nvGrpSpPr>
      <p:grpSpPr bwMode="auto">
        <a:xfrm>
          <a:off x="0" y="0"/>
          <a:ext cx="0" cy="0"/>
          <a:chOff x="0" y="0"/>
          <a:chExt cx="0" cy="0"/>
        </a:xfrm>
      </p:grpSpPr>
      <p:sp>
        <p:nvSpPr>
          <p:cNvPr id="78" name="PlaceHolder 1"/>
          <p:cNvSpPr>
            <a:spLocks noGrp="1"/>
          </p:cNvSpPr>
          <p:nvPr>
            <p:ph type="title"/>
          </p:nvPr>
        </p:nvSpPr>
        <p:spPr bwMode="auto">
          <a:xfrm>
            <a:off x="685800" y="841680"/>
            <a:ext cx="7772039" cy="1790280"/>
          </a:xfrm>
          <a:prstGeom prst="rect">
            <a:avLst/>
          </a:prstGeom>
        </p:spPr>
        <p:txBody>
          <a:bodyPr lIns="0" tIns="0" rIns="0" bIns="0" anchor="ctr">
            <a:noAutofit/>
          </a:bodyPr>
          <a:lstStyle/>
          <a:p>
            <a:pPr>
              <a:defRPr/>
            </a:pPr>
            <a:endParaRPr lang="en-US" sz="1800" b="0" strike="noStrike" spc="-1">
              <a:solidFill>
                <a:srgbClr val="000000"/>
              </a:solidFill>
              <a:latin typeface="Calibri"/>
            </a:endParaRPr>
          </a:p>
        </p:txBody>
      </p:sp>
      <p:sp>
        <p:nvSpPr>
          <p:cNvPr id="79" name="PlaceHolder 2"/>
          <p:cNvSpPr>
            <a:spLocks noGrp="1"/>
          </p:cNvSpPr>
          <p:nvPr>
            <p:ph type="body"/>
          </p:nvPr>
        </p:nvSpPr>
        <p:spPr bwMode="auto">
          <a:xfrm>
            <a:off x="457200" y="1203480"/>
            <a:ext cx="2649600" cy="1422720"/>
          </a:xfrm>
          <a:prstGeom prst="rect">
            <a:avLst/>
          </a:prstGeom>
        </p:spPr>
        <p:txBody>
          <a:bodyPr lIns="0" tIns="0" rIns="0" bIns="0">
            <a:normAutofit fontScale="83000"/>
          </a:bodyPr>
          <a:lstStyle/>
          <a:p>
            <a:pPr>
              <a:defRPr/>
            </a:pPr>
            <a:endParaRPr lang="en-US" sz="2800" b="0" strike="noStrike" spc="-1">
              <a:solidFill>
                <a:srgbClr val="000000"/>
              </a:solidFill>
              <a:latin typeface="Calibri"/>
            </a:endParaRPr>
          </a:p>
        </p:txBody>
      </p:sp>
      <p:sp>
        <p:nvSpPr>
          <p:cNvPr id="80" name="PlaceHolder 3"/>
          <p:cNvSpPr>
            <a:spLocks noGrp="1"/>
          </p:cNvSpPr>
          <p:nvPr>
            <p:ph type="body"/>
          </p:nvPr>
        </p:nvSpPr>
        <p:spPr bwMode="auto">
          <a:xfrm>
            <a:off x="3239640" y="1203480"/>
            <a:ext cx="2649600" cy="1422720"/>
          </a:xfrm>
          <a:prstGeom prst="rect">
            <a:avLst/>
          </a:prstGeom>
        </p:spPr>
        <p:txBody>
          <a:bodyPr lIns="0" tIns="0" rIns="0" bIns="0">
            <a:normAutofit fontScale="83000"/>
          </a:bodyPr>
          <a:lstStyle/>
          <a:p>
            <a:pPr>
              <a:defRPr/>
            </a:pPr>
            <a:endParaRPr lang="en-US" sz="2800" b="0" strike="noStrike" spc="-1">
              <a:solidFill>
                <a:srgbClr val="000000"/>
              </a:solidFill>
              <a:latin typeface="Calibri"/>
            </a:endParaRPr>
          </a:p>
        </p:txBody>
      </p:sp>
      <p:sp>
        <p:nvSpPr>
          <p:cNvPr id="81" name="PlaceHolder 4"/>
          <p:cNvSpPr>
            <a:spLocks noGrp="1"/>
          </p:cNvSpPr>
          <p:nvPr>
            <p:ph type="body"/>
          </p:nvPr>
        </p:nvSpPr>
        <p:spPr bwMode="auto">
          <a:xfrm>
            <a:off x="6022080" y="1203480"/>
            <a:ext cx="2649600" cy="1422720"/>
          </a:xfrm>
          <a:prstGeom prst="rect">
            <a:avLst/>
          </a:prstGeom>
        </p:spPr>
        <p:txBody>
          <a:bodyPr lIns="0" tIns="0" rIns="0" bIns="0">
            <a:normAutofit fontScale="83000"/>
          </a:bodyPr>
          <a:lstStyle/>
          <a:p>
            <a:pPr>
              <a:defRPr/>
            </a:pPr>
            <a:endParaRPr lang="en-US" sz="2800" b="0" strike="noStrike" spc="-1">
              <a:solidFill>
                <a:srgbClr val="000000"/>
              </a:solidFill>
              <a:latin typeface="Calibri"/>
            </a:endParaRPr>
          </a:p>
        </p:txBody>
      </p:sp>
      <p:sp>
        <p:nvSpPr>
          <p:cNvPr id="82" name="PlaceHolder 5"/>
          <p:cNvSpPr>
            <a:spLocks noGrp="1"/>
          </p:cNvSpPr>
          <p:nvPr>
            <p:ph type="body"/>
          </p:nvPr>
        </p:nvSpPr>
        <p:spPr bwMode="auto">
          <a:xfrm>
            <a:off x="457200" y="2761920"/>
            <a:ext cx="2649600" cy="1422720"/>
          </a:xfrm>
          <a:prstGeom prst="rect">
            <a:avLst/>
          </a:prstGeom>
        </p:spPr>
        <p:txBody>
          <a:bodyPr lIns="0" tIns="0" rIns="0" bIns="0">
            <a:normAutofit fontScale="83000"/>
          </a:bodyPr>
          <a:lstStyle/>
          <a:p>
            <a:pPr>
              <a:defRPr/>
            </a:pPr>
            <a:endParaRPr lang="en-US" sz="2800" b="0" strike="noStrike" spc="-1">
              <a:solidFill>
                <a:srgbClr val="000000"/>
              </a:solidFill>
              <a:latin typeface="Calibri"/>
            </a:endParaRPr>
          </a:p>
        </p:txBody>
      </p:sp>
      <p:sp>
        <p:nvSpPr>
          <p:cNvPr id="83" name="PlaceHolder 6"/>
          <p:cNvSpPr>
            <a:spLocks noGrp="1"/>
          </p:cNvSpPr>
          <p:nvPr>
            <p:ph type="body"/>
          </p:nvPr>
        </p:nvSpPr>
        <p:spPr bwMode="auto">
          <a:xfrm>
            <a:off x="3239640" y="2761920"/>
            <a:ext cx="2649600" cy="1422720"/>
          </a:xfrm>
          <a:prstGeom prst="rect">
            <a:avLst/>
          </a:prstGeom>
        </p:spPr>
        <p:txBody>
          <a:bodyPr lIns="0" tIns="0" rIns="0" bIns="0">
            <a:normAutofit fontScale="83000"/>
          </a:bodyPr>
          <a:lstStyle/>
          <a:p>
            <a:pPr>
              <a:defRPr/>
            </a:pPr>
            <a:endParaRPr lang="en-US" sz="2800" b="0" strike="noStrike" spc="-1">
              <a:solidFill>
                <a:srgbClr val="000000"/>
              </a:solidFill>
              <a:latin typeface="Calibri"/>
            </a:endParaRPr>
          </a:p>
        </p:txBody>
      </p:sp>
      <p:sp>
        <p:nvSpPr>
          <p:cNvPr id="84" name="PlaceHolder 7"/>
          <p:cNvSpPr>
            <a:spLocks noGrp="1"/>
          </p:cNvSpPr>
          <p:nvPr>
            <p:ph type="body"/>
          </p:nvPr>
        </p:nvSpPr>
        <p:spPr bwMode="auto">
          <a:xfrm>
            <a:off x="6022080" y="2761920"/>
            <a:ext cx="2649600" cy="1422720"/>
          </a:xfrm>
          <a:prstGeom prst="rect">
            <a:avLst/>
          </a:prstGeom>
        </p:spPr>
        <p:txBody>
          <a:bodyPr lIns="0" tIns="0" rIns="0" bIns="0">
            <a:normAutofit fontScale="83000"/>
          </a:bodyPr>
          <a:lstStyle/>
          <a:p>
            <a:pPr>
              <a:defRPr/>
            </a:pPr>
            <a:endParaRPr lang="en-US" sz="2800" b="0" strike="noStrike" spc="-1">
              <a:solidFill>
                <a:srgbClr val="000000"/>
              </a:solidFill>
              <a:latin typeface="Calibri"/>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PhAnim="0" type="blank" preserve="1" userDrawn="1">
  <p:cSld name="Blank Slide">
    <p:spTree>
      <p:nvGrpSpPr>
        <p:cNvPr id="1" name=""/>
        <p:cNvGrpSpPr/>
        <p:nvPr/>
      </p:nvGrpSpPr>
      <p:grpSpPr bwMode="auto">
        <a:xfrm>
          <a:off x="0" y="0"/>
          <a:ext cx="0" cy="0"/>
          <a:chOff x="0" y="0"/>
          <a:chExt cx="0" cy="0"/>
        </a:xfrm>
      </p:grpSpPr>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PhAnim="0" type="tx" preserve="1" userDrawn="1">
  <p:cSld name="Title Slide">
    <p:spTree>
      <p:nvGrpSpPr>
        <p:cNvPr id="1" name=""/>
        <p:cNvGrpSpPr/>
        <p:nvPr/>
      </p:nvGrpSpPr>
      <p:grpSpPr bwMode="auto">
        <a:xfrm>
          <a:off x="0" y="0"/>
          <a:ext cx="0" cy="0"/>
          <a:chOff x="0" y="0"/>
          <a:chExt cx="0" cy="0"/>
        </a:xfrm>
      </p:grpSpPr>
      <p:sp>
        <p:nvSpPr>
          <p:cNvPr id="91" name="PlaceHolder 1"/>
          <p:cNvSpPr>
            <a:spLocks noGrp="1"/>
          </p:cNvSpPr>
          <p:nvPr>
            <p:ph type="title"/>
          </p:nvPr>
        </p:nvSpPr>
        <p:spPr bwMode="auto">
          <a:xfrm>
            <a:off x="685800" y="841680"/>
            <a:ext cx="7772039" cy="1790280"/>
          </a:xfrm>
          <a:prstGeom prst="rect">
            <a:avLst/>
          </a:prstGeom>
        </p:spPr>
        <p:txBody>
          <a:bodyPr lIns="0" tIns="0" rIns="0" bIns="0" anchor="ctr">
            <a:noAutofit/>
          </a:bodyPr>
          <a:lstStyle/>
          <a:p>
            <a:pPr>
              <a:defRPr/>
            </a:pPr>
            <a:endParaRPr lang="en-US" sz="1800" b="0" strike="noStrike" spc="-1">
              <a:solidFill>
                <a:srgbClr val="000000"/>
              </a:solidFill>
              <a:latin typeface="Calibri"/>
            </a:endParaRPr>
          </a:p>
        </p:txBody>
      </p:sp>
      <p:sp>
        <p:nvSpPr>
          <p:cNvPr id="92" name="PlaceHolder 2"/>
          <p:cNvSpPr>
            <a:spLocks noGrp="1"/>
          </p:cNvSpPr>
          <p:nvPr>
            <p:ph type="subTitle"/>
          </p:nvPr>
        </p:nvSpPr>
        <p:spPr bwMode="auto">
          <a:xfrm>
            <a:off x="457200" y="1203480"/>
            <a:ext cx="8229240" cy="2982960"/>
          </a:xfrm>
          <a:prstGeom prst="rect">
            <a:avLst/>
          </a:prstGeom>
        </p:spPr>
        <p:txBody>
          <a:bodyPr lIns="0" tIns="0" rIns="0" bIns="0" anchor="ctr">
            <a:noAutofit/>
          </a:bodyPr>
          <a:lstStyle/>
          <a:p>
            <a:pPr algn="ctr">
              <a:defRPr/>
            </a:pPr>
            <a:endParaRPr lang="ru-RU" sz="3200" b="0" strike="noStrike" spc="-1">
              <a:latin typeface="Aria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PhAnim="0" type="obj" preserve="1" userDrawn="1">
  <p:cSld name="Title, Content">
    <p:spTree>
      <p:nvGrpSpPr>
        <p:cNvPr id="1" name=""/>
        <p:cNvGrpSpPr/>
        <p:nvPr/>
      </p:nvGrpSpPr>
      <p:grpSpPr bwMode="auto">
        <a:xfrm>
          <a:off x="0" y="0"/>
          <a:ext cx="0" cy="0"/>
          <a:chOff x="0" y="0"/>
          <a:chExt cx="0" cy="0"/>
        </a:xfrm>
      </p:grpSpPr>
      <p:sp>
        <p:nvSpPr>
          <p:cNvPr id="93" name="PlaceHolder 1"/>
          <p:cNvSpPr>
            <a:spLocks noGrp="1"/>
          </p:cNvSpPr>
          <p:nvPr>
            <p:ph type="title"/>
          </p:nvPr>
        </p:nvSpPr>
        <p:spPr bwMode="auto">
          <a:xfrm>
            <a:off x="685800" y="841680"/>
            <a:ext cx="7772039" cy="1790280"/>
          </a:xfrm>
          <a:prstGeom prst="rect">
            <a:avLst/>
          </a:prstGeom>
        </p:spPr>
        <p:txBody>
          <a:bodyPr lIns="0" tIns="0" rIns="0" bIns="0" anchor="ctr">
            <a:noAutofit/>
          </a:bodyPr>
          <a:lstStyle/>
          <a:p>
            <a:pPr>
              <a:defRPr/>
            </a:pPr>
            <a:endParaRPr lang="en-US" sz="1800" b="0" strike="noStrike" spc="-1">
              <a:solidFill>
                <a:srgbClr val="000000"/>
              </a:solidFill>
              <a:latin typeface="Calibri"/>
            </a:endParaRPr>
          </a:p>
        </p:txBody>
      </p:sp>
      <p:sp>
        <p:nvSpPr>
          <p:cNvPr id="94" name="PlaceHolder 2"/>
          <p:cNvSpPr>
            <a:spLocks noGrp="1"/>
          </p:cNvSpPr>
          <p:nvPr>
            <p:ph type="body"/>
          </p:nvPr>
        </p:nvSpPr>
        <p:spPr bwMode="auto">
          <a:xfrm>
            <a:off x="457200" y="1203480"/>
            <a:ext cx="8229240" cy="2982960"/>
          </a:xfrm>
          <a:prstGeom prst="rect">
            <a:avLst/>
          </a:prstGeom>
        </p:spPr>
        <p:txBody>
          <a:bodyPr lIns="0" tIns="0" rIns="0" bIns="0">
            <a:normAutofit/>
          </a:bodyPr>
          <a:lstStyle/>
          <a:p>
            <a:pPr>
              <a:defRPr/>
            </a:pPr>
            <a:endParaRPr lang="en-US" sz="2800" b="0" strike="noStrike" spc="-1">
              <a:solidFill>
                <a:srgbClr val="000000"/>
              </a:solidFill>
              <a:latin typeface="Calibri"/>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PhAnim="0" type="twoObj" preserve="1" userDrawn="1">
  <p:cSld name="Title, 2 Content">
    <p:spTree>
      <p:nvGrpSpPr>
        <p:cNvPr id="1" name=""/>
        <p:cNvGrpSpPr/>
        <p:nvPr/>
      </p:nvGrpSpPr>
      <p:grpSpPr bwMode="auto">
        <a:xfrm>
          <a:off x="0" y="0"/>
          <a:ext cx="0" cy="0"/>
          <a:chOff x="0" y="0"/>
          <a:chExt cx="0" cy="0"/>
        </a:xfrm>
      </p:grpSpPr>
      <p:sp>
        <p:nvSpPr>
          <p:cNvPr id="95" name="PlaceHolder 1"/>
          <p:cNvSpPr>
            <a:spLocks noGrp="1"/>
          </p:cNvSpPr>
          <p:nvPr>
            <p:ph type="title"/>
          </p:nvPr>
        </p:nvSpPr>
        <p:spPr bwMode="auto">
          <a:xfrm>
            <a:off x="685800" y="841680"/>
            <a:ext cx="7772039" cy="1790280"/>
          </a:xfrm>
          <a:prstGeom prst="rect">
            <a:avLst/>
          </a:prstGeom>
        </p:spPr>
        <p:txBody>
          <a:bodyPr lIns="0" tIns="0" rIns="0" bIns="0" anchor="ctr">
            <a:noAutofit/>
          </a:bodyPr>
          <a:lstStyle/>
          <a:p>
            <a:pPr>
              <a:defRPr/>
            </a:pPr>
            <a:endParaRPr lang="en-US" sz="1800" b="0" strike="noStrike" spc="-1">
              <a:solidFill>
                <a:srgbClr val="000000"/>
              </a:solidFill>
              <a:latin typeface="Calibri"/>
            </a:endParaRPr>
          </a:p>
        </p:txBody>
      </p:sp>
      <p:sp>
        <p:nvSpPr>
          <p:cNvPr id="96" name="PlaceHolder 2"/>
          <p:cNvSpPr>
            <a:spLocks noGrp="1"/>
          </p:cNvSpPr>
          <p:nvPr>
            <p:ph type="body"/>
          </p:nvPr>
        </p:nvSpPr>
        <p:spPr bwMode="auto">
          <a:xfrm>
            <a:off x="457200" y="1203480"/>
            <a:ext cx="4015800" cy="2982960"/>
          </a:xfrm>
          <a:prstGeom prst="rect">
            <a:avLst/>
          </a:prstGeom>
        </p:spPr>
        <p:txBody>
          <a:bodyPr lIns="0" tIns="0" rIns="0" bIns="0">
            <a:normAutofit/>
          </a:bodyPr>
          <a:lstStyle/>
          <a:p>
            <a:pPr>
              <a:defRPr/>
            </a:pPr>
            <a:endParaRPr lang="en-US" sz="2800" b="0" strike="noStrike" spc="-1">
              <a:solidFill>
                <a:srgbClr val="000000"/>
              </a:solidFill>
              <a:latin typeface="Calibri"/>
            </a:endParaRPr>
          </a:p>
        </p:txBody>
      </p:sp>
      <p:sp>
        <p:nvSpPr>
          <p:cNvPr id="97" name="PlaceHolder 3"/>
          <p:cNvSpPr>
            <a:spLocks noGrp="1"/>
          </p:cNvSpPr>
          <p:nvPr>
            <p:ph type="body"/>
          </p:nvPr>
        </p:nvSpPr>
        <p:spPr bwMode="auto">
          <a:xfrm>
            <a:off x="4674240" y="1203480"/>
            <a:ext cx="4015800" cy="2982960"/>
          </a:xfrm>
          <a:prstGeom prst="rect">
            <a:avLst/>
          </a:prstGeom>
        </p:spPr>
        <p:txBody>
          <a:bodyPr lIns="0" tIns="0" rIns="0" bIns="0">
            <a:normAutofit/>
          </a:bodyPr>
          <a:lstStyle/>
          <a:p>
            <a:pPr>
              <a:defRPr/>
            </a:pPr>
            <a:endParaRPr lang="en-US" sz="2800" b="0" strike="noStrike" spc="-1">
              <a:solidFill>
                <a:srgbClr val="000000"/>
              </a:solidFill>
              <a:latin typeface="Calibri"/>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PhAnim="0" type="titleOnly" preserve="1" userDrawn="1">
  <p:cSld name="Title Only">
    <p:spTree>
      <p:nvGrpSpPr>
        <p:cNvPr id="1" name=""/>
        <p:cNvGrpSpPr/>
        <p:nvPr/>
      </p:nvGrpSpPr>
      <p:grpSpPr bwMode="auto">
        <a:xfrm>
          <a:off x="0" y="0"/>
          <a:ext cx="0" cy="0"/>
          <a:chOff x="0" y="0"/>
          <a:chExt cx="0" cy="0"/>
        </a:xfrm>
      </p:grpSpPr>
      <p:sp>
        <p:nvSpPr>
          <p:cNvPr id="98" name="PlaceHolder 1"/>
          <p:cNvSpPr>
            <a:spLocks noGrp="1"/>
          </p:cNvSpPr>
          <p:nvPr>
            <p:ph type="title"/>
          </p:nvPr>
        </p:nvSpPr>
        <p:spPr bwMode="auto">
          <a:xfrm>
            <a:off x="685800" y="841680"/>
            <a:ext cx="7772039" cy="1790280"/>
          </a:xfrm>
          <a:prstGeom prst="rect">
            <a:avLst/>
          </a:prstGeom>
        </p:spPr>
        <p:txBody>
          <a:bodyPr lIns="0" tIns="0" rIns="0" bIns="0" anchor="ctr">
            <a:noAutofit/>
          </a:bodyPr>
          <a:lstStyle/>
          <a:p>
            <a:pPr>
              <a:defRPr/>
            </a:pPr>
            <a:endParaRPr lang="en-US" sz="1800" b="0" strike="noStrike" spc="-1">
              <a:solidFill>
                <a:srgbClr val="000000"/>
              </a:solidFill>
              <a:latin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PhAnim="0" type="obj" preserve="1" userDrawn="1">
  <p:cSld name="Title, Content">
    <p:spTree>
      <p:nvGrpSpPr>
        <p:cNvPr id="1" name=""/>
        <p:cNvGrpSpPr/>
        <p:nvPr/>
      </p:nvGrpSpPr>
      <p:grpSpPr bwMode="auto">
        <a:xfrm>
          <a:off x="0" y="0"/>
          <a:ext cx="0" cy="0"/>
          <a:chOff x="0" y="0"/>
          <a:chExt cx="0" cy="0"/>
        </a:xfrm>
      </p:grpSpPr>
      <p:sp>
        <p:nvSpPr>
          <p:cNvPr id="9" name="PlaceHolder 1"/>
          <p:cNvSpPr>
            <a:spLocks noGrp="1"/>
          </p:cNvSpPr>
          <p:nvPr>
            <p:ph type="title"/>
          </p:nvPr>
        </p:nvSpPr>
        <p:spPr bwMode="auto">
          <a:xfrm>
            <a:off x="685800" y="841680"/>
            <a:ext cx="7772039" cy="1790280"/>
          </a:xfrm>
          <a:prstGeom prst="rect">
            <a:avLst/>
          </a:prstGeom>
        </p:spPr>
        <p:txBody>
          <a:bodyPr lIns="0" tIns="0" rIns="0" bIns="0" anchor="ctr">
            <a:noAutofit/>
          </a:bodyPr>
          <a:lstStyle/>
          <a:p>
            <a:pPr>
              <a:defRPr/>
            </a:pPr>
            <a:endParaRPr lang="en-US" sz="1800" b="0" strike="noStrike" spc="-1">
              <a:solidFill>
                <a:srgbClr val="000000"/>
              </a:solidFill>
              <a:latin typeface="Calibri"/>
            </a:endParaRPr>
          </a:p>
        </p:txBody>
      </p:sp>
      <p:sp>
        <p:nvSpPr>
          <p:cNvPr id="10" name="PlaceHolder 2"/>
          <p:cNvSpPr>
            <a:spLocks noGrp="1"/>
          </p:cNvSpPr>
          <p:nvPr>
            <p:ph type="body"/>
          </p:nvPr>
        </p:nvSpPr>
        <p:spPr bwMode="auto">
          <a:xfrm>
            <a:off x="457200" y="1203480"/>
            <a:ext cx="8229240" cy="2982960"/>
          </a:xfrm>
          <a:prstGeom prst="rect">
            <a:avLst/>
          </a:prstGeom>
        </p:spPr>
        <p:txBody>
          <a:bodyPr lIns="0" tIns="0" rIns="0" bIns="0">
            <a:normAutofit/>
          </a:bodyPr>
          <a:lstStyle/>
          <a:p>
            <a:pPr>
              <a:defRPr/>
            </a:pPr>
            <a:endParaRPr lang="en-US" sz="2800" b="0" strike="noStrike" spc="-1">
              <a:solidFill>
                <a:srgbClr val="000000"/>
              </a:solidFill>
              <a:latin typeface="Calibri"/>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PhAnim="0" type="objOnly" preserve="1" userDrawn="1">
  <p:cSld name="Centered Text">
    <p:spTree>
      <p:nvGrpSpPr>
        <p:cNvPr id="1" name=""/>
        <p:cNvGrpSpPr/>
        <p:nvPr/>
      </p:nvGrpSpPr>
      <p:grpSpPr bwMode="auto">
        <a:xfrm>
          <a:off x="0" y="0"/>
          <a:ext cx="0" cy="0"/>
          <a:chOff x="0" y="0"/>
          <a:chExt cx="0" cy="0"/>
        </a:xfrm>
      </p:grpSpPr>
      <p:sp>
        <p:nvSpPr>
          <p:cNvPr id="99" name="PlaceHolder 1"/>
          <p:cNvSpPr>
            <a:spLocks noGrp="1"/>
          </p:cNvSpPr>
          <p:nvPr>
            <p:ph type="subTitle"/>
          </p:nvPr>
        </p:nvSpPr>
        <p:spPr bwMode="auto">
          <a:xfrm>
            <a:off x="685800" y="841680"/>
            <a:ext cx="7772039" cy="8299800"/>
          </a:xfrm>
          <a:prstGeom prst="rect">
            <a:avLst/>
          </a:prstGeom>
        </p:spPr>
        <p:txBody>
          <a:bodyPr lIns="0" tIns="0" rIns="0" bIns="0" anchor="ctr">
            <a:noAutofit/>
          </a:bodyPr>
          <a:lstStyle/>
          <a:p>
            <a:pPr algn="ctr">
              <a:defRPr/>
            </a:pPr>
            <a:endParaRPr lang="ru-RU" sz="3200" b="0" strike="noStrike" spc="-1">
              <a:latin typeface="Aria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PhAnim="0" type="twoObjAndObj" preserve="1" userDrawn="1">
  <p:cSld name="Title, 2 Content and Content">
    <p:spTree>
      <p:nvGrpSpPr>
        <p:cNvPr id="1" name=""/>
        <p:cNvGrpSpPr/>
        <p:nvPr/>
      </p:nvGrpSpPr>
      <p:grpSpPr bwMode="auto">
        <a:xfrm>
          <a:off x="0" y="0"/>
          <a:ext cx="0" cy="0"/>
          <a:chOff x="0" y="0"/>
          <a:chExt cx="0" cy="0"/>
        </a:xfrm>
      </p:grpSpPr>
      <p:sp>
        <p:nvSpPr>
          <p:cNvPr id="100" name="PlaceHolder 1"/>
          <p:cNvSpPr>
            <a:spLocks noGrp="1"/>
          </p:cNvSpPr>
          <p:nvPr>
            <p:ph type="title"/>
          </p:nvPr>
        </p:nvSpPr>
        <p:spPr bwMode="auto">
          <a:xfrm>
            <a:off x="685800" y="841680"/>
            <a:ext cx="7772039" cy="1790280"/>
          </a:xfrm>
          <a:prstGeom prst="rect">
            <a:avLst/>
          </a:prstGeom>
        </p:spPr>
        <p:txBody>
          <a:bodyPr lIns="0" tIns="0" rIns="0" bIns="0" anchor="ctr">
            <a:noAutofit/>
          </a:bodyPr>
          <a:lstStyle/>
          <a:p>
            <a:pPr>
              <a:defRPr/>
            </a:pPr>
            <a:endParaRPr lang="en-US" sz="1800" b="0" strike="noStrike" spc="-1">
              <a:solidFill>
                <a:srgbClr val="000000"/>
              </a:solidFill>
              <a:latin typeface="Calibri"/>
            </a:endParaRPr>
          </a:p>
        </p:txBody>
      </p:sp>
      <p:sp>
        <p:nvSpPr>
          <p:cNvPr id="101" name="PlaceHolder 2"/>
          <p:cNvSpPr>
            <a:spLocks noGrp="1"/>
          </p:cNvSpPr>
          <p:nvPr>
            <p:ph type="body"/>
          </p:nvPr>
        </p:nvSpPr>
        <p:spPr bwMode="auto">
          <a:xfrm>
            <a:off x="457200" y="1203480"/>
            <a:ext cx="4015800" cy="1422720"/>
          </a:xfrm>
          <a:prstGeom prst="rect">
            <a:avLst/>
          </a:prstGeom>
        </p:spPr>
        <p:txBody>
          <a:bodyPr lIns="0" tIns="0" rIns="0" bIns="0">
            <a:normAutofit/>
          </a:bodyPr>
          <a:lstStyle/>
          <a:p>
            <a:pPr>
              <a:defRPr/>
            </a:pPr>
            <a:endParaRPr lang="en-US" sz="2800" b="0" strike="noStrike" spc="-1">
              <a:solidFill>
                <a:srgbClr val="000000"/>
              </a:solidFill>
              <a:latin typeface="Calibri"/>
            </a:endParaRPr>
          </a:p>
        </p:txBody>
      </p:sp>
      <p:sp>
        <p:nvSpPr>
          <p:cNvPr id="102" name="PlaceHolder 3"/>
          <p:cNvSpPr>
            <a:spLocks noGrp="1"/>
          </p:cNvSpPr>
          <p:nvPr>
            <p:ph type="body"/>
          </p:nvPr>
        </p:nvSpPr>
        <p:spPr bwMode="auto">
          <a:xfrm>
            <a:off x="4674240" y="1203480"/>
            <a:ext cx="4015800" cy="2982960"/>
          </a:xfrm>
          <a:prstGeom prst="rect">
            <a:avLst/>
          </a:prstGeom>
        </p:spPr>
        <p:txBody>
          <a:bodyPr lIns="0" tIns="0" rIns="0" bIns="0">
            <a:normAutofit/>
          </a:bodyPr>
          <a:lstStyle/>
          <a:p>
            <a:pPr>
              <a:defRPr/>
            </a:pPr>
            <a:endParaRPr lang="en-US" sz="2800" b="0" strike="noStrike" spc="-1">
              <a:solidFill>
                <a:srgbClr val="000000"/>
              </a:solidFill>
              <a:latin typeface="Calibri"/>
            </a:endParaRPr>
          </a:p>
        </p:txBody>
      </p:sp>
      <p:sp>
        <p:nvSpPr>
          <p:cNvPr id="103" name="PlaceHolder 4"/>
          <p:cNvSpPr>
            <a:spLocks noGrp="1"/>
          </p:cNvSpPr>
          <p:nvPr>
            <p:ph type="body"/>
          </p:nvPr>
        </p:nvSpPr>
        <p:spPr bwMode="auto">
          <a:xfrm>
            <a:off x="457200" y="2761920"/>
            <a:ext cx="4015800" cy="1422720"/>
          </a:xfrm>
          <a:prstGeom prst="rect">
            <a:avLst/>
          </a:prstGeom>
        </p:spPr>
        <p:txBody>
          <a:bodyPr lIns="0" tIns="0" rIns="0" bIns="0">
            <a:normAutofit/>
          </a:bodyPr>
          <a:lstStyle/>
          <a:p>
            <a:pPr>
              <a:defRPr/>
            </a:pPr>
            <a:endParaRPr lang="en-US" sz="2800" b="0" strike="noStrike" spc="-1">
              <a:solidFill>
                <a:srgbClr val="000000"/>
              </a:solidFill>
              <a:latin typeface="Calibri"/>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PhAnim="0" type="objAndTwoObj" preserve="1" userDrawn="1">
  <p:cSld name="Title Content and 2 Content">
    <p:spTree>
      <p:nvGrpSpPr>
        <p:cNvPr id="1" name=""/>
        <p:cNvGrpSpPr/>
        <p:nvPr/>
      </p:nvGrpSpPr>
      <p:grpSpPr bwMode="auto">
        <a:xfrm>
          <a:off x="0" y="0"/>
          <a:ext cx="0" cy="0"/>
          <a:chOff x="0" y="0"/>
          <a:chExt cx="0" cy="0"/>
        </a:xfrm>
      </p:grpSpPr>
      <p:sp>
        <p:nvSpPr>
          <p:cNvPr id="104" name="PlaceHolder 1"/>
          <p:cNvSpPr>
            <a:spLocks noGrp="1"/>
          </p:cNvSpPr>
          <p:nvPr>
            <p:ph type="title"/>
          </p:nvPr>
        </p:nvSpPr>
        <p:spPr bwMode="auto">
          <a:xfrm>
            <a:off x="685800" y="841680"/>
            <a:ext cx="7772039" cy="1790280"/>
          </a:xfrm>
          <a:prstGeom prst="rect">
            <a:avLst/>
          </a:prstGeom>
        </p:spPr>
        <p:txBody>
          <a:bodyPr lIns="0" tIns="0" rIns="0" bIns="0" anchor="ctr">
            <a:noAutofit/>
          </a:bodyPr>
          <a:lstStyle/>
          <a:p>
            <a:pPr>
              <a:defRPr/>
            </a:pPr>
            <a:endParaRPr lang="en-US" sz="1800" b="0" strike="noStrike" spc="-1">
              <a:solidFill>
                <a:srgbClr val="000000"/>
              </a:solidFill>
              <a:latin typeface="Calibri"/>
            </a:endParaRPr>
          </a:p>
        </p:txBody>
      </p:sp>
      <p:sp>
        <p:nvSpPr>
          <p:cNvPr id="105" name="PlaceHolder 2"/>
          <p:cNvSpPr>
            <a:spLocks noGrp="1"/>
          </p:cNvSpPr>
          <p:nvPr>
            <p:ph type="body"/>
          </p:nvPr>
        </p:nvSpPr>
        <p:spPr bwMode="auto">
          <a:xfrm>
            <a:off x="457200" y="1203480"/>
            <a:ext cx="4015800" cy="2982960"/>
          </a:xfrm>
          <a:prstGeom prst="rect">
            <a:avLst/>
          </a:prstGeom>
        </p:spPr>
        <p:txBody>
          <a:bodyPr lIns="0" tIns="0" rIns="0" bIns="0">
            <a:normAutofit/>
          </a:bodyPr>
          <a:lstStyle/>
          <a:p>
            <a:pPr>
              <a:defRPr/>
            </a:pPr>
            <a:endParaRPr lang="en-US" sz="2800" b="0" strike="noStrike" spc="-1">
              <a:solidFill>
                <a:srgbClr val="000000"/>
              </a:solidFill>
              <a:latin typeface="Calibri"/>
            </a:endParaRPr>
          </a:p>
        </p:txBody>
      </p:sp>
      <p:sp>
        <p:nvSpPr>
          <p:cNvPr id="106" name="PlaceHolder 3"/>
          <p:cNvSpPr>
            <a:spLocks noGrp="1"/>
          </p:cNvSpPr>
          <p:nvPr>
            <p:ph type="body"/>
          </p:nvPr>
        </p:nvSpPr>
        <p:spPr bwMode="auto">
          <a:xfrm>
            <a:off x="4674240" y="1203480"/>
            <a:ext cx="4015800" cy="1422720"/>
          </a:xfrm>
          <a:prstGeom prst="rect">
            <a:avLst/>
          </a:prstGeom>
        </p:spPr>
        <p:txBody>
          <a:bodyPr lIns="0" tIns="0" rIns="0" bIns="0">
            <a:normAutofit/>
          </a:bodyPr>
          <a:lstStyle/>
          <a:p>
            <a:pPr>
              <a:defRPr/>
            </a:pPr>
            <a:endParaRPr lang="en-US" sz="2800" b="0" strike="noStrike" spc="-1">
              <a:solidFill>
                <a:srgbClr val="000000"/>
              </a:solidFill>
              <a:latin typeface="Calibri"/>
            </a:endParaRPr>
          </a:p>
        </p:txBody>
      </p:sp>
      <p:sp>
        <p:nvSpPr>
          <p:cNvPr id="107" name="PlaceHolder 4"/>
          <p:cNvSpPr>
            <a:spLocks noGrp="1"/>
          </p:cNvSpPr>
          <p:nvPr>
            <p:ph type="body"/>
          </p:nvPr>
        </p:nvSpPr>
        <p:spPr bwMode="auto">
          <a:xfrm>
            <a:off x="4674240" y="2761920"/>
            <a:ext cx="4015800" cy="1422720"/>
          </a:xfrm>
          <a:prstGeom prst="rect">
            <a:avLst/>
          </a:prstGeom>
        </p:spPr>
        <p:txBody>
          <a:bodyPr lIns="0" tIns="0" rIns="0" bIns="0">
            <a:normAutofit/>
          </a:bodyPr>
          <a:lstStyle/>
          <a:p>
            <a:pPr>
              <a:defRPr/>
            </a:pPr>
            <a:endParaRPr lang="en-US" sz="2800" b="0" strike="noStrike" spc="-1">
              <a:solidFill>
                <a:srgbClr val="000000"/>
              </a:solidFill>
              <a:latin typeface="Calibri"/>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PhAnim="0" type="twoObjOverTx" preserve="1" userDrawn="1">
  <p:cSld name="Title, 2 Content over Content">
    <p:spTree>
      <p:nvGrpSpPr>
        <p:cNvPr id="1" name=""/>
        <p:cNvGrpSpPr/>
        <p:nvPr/>
      </p:nvGrpSpPr>
      <p:grpSpPr bwMode="auto">
        <a:xfrm>
          <a:off x="0" y="0"/>
          <a:ext cx="0" cy="0"/>
          <a:chOff x="0" y="0"/>
          <a:chExt cx="0" cy="0"/>
        </a:xfrm>
      </p:grpSpPr>
      <p:sp>
        <p:nvSpPr>
          <p:cNvPr id="108" name="PlaceHolder 1"/>
          <p:cNvSpPr>
            <a:spLocks noGrp="1"/>
          </p:cNvSpPr>
          <p:nvPr>
            <p:ph type="title"/>
          </p:nvPr>
        </p:nvSpPr>
        <p:spPr bwMode="auto">
          <a:xfrm>
            <a:off x="685800" y="841680"/>
            <a:ext cx="7772039" cy="1790280"/>
          </a:xfrm>
          <a:prstGeom prst="rect">
            <a:avLst/>
          </a:prstGeom>
        </p:spPr>
        <p:txBody>
          <a:bodyPr lIns="0" tIns="0" rIns="0" bIns="0" anchor="ctr">
            <a:noAutofit/>
          </a:bodyPr>
          <a:lstStyle/>
          <a:p>
            <a:pPr>
              <a:defRPr/>
            </a:pPr>
            <a:endParaRPr lang="en-US" sz="1800" b="0" strike="noStrike" spc="-1">
              <a:solidFill>
                <a:srgbClr val="000000"/>
              </a:solidFill>
              <a:latin typeface="Calibri"/>
            </a:endParaRPr>
          </a:p>
        </p:txBody>
      </p:sp>
      <p:sp>
        <p:nvSpPr>
          <p:cNvPr id="109" name="PlaceHolder 2"/>
          <p:cNvSpPr>
            <a:spLocks noGrp="1"/>
          </p:cNvSpPr>
          <p:nvPr>
            <p:ph type="body"/>
          </p:nvPr>
        </p:nvSpPr>
        <p:spPr bwMode="auto">
          <a:xfrm>
            <a:off x="457200" y="1203480"/>
            <a:ext cx="4015800" cy="1422720"/>
          </a:xfrm>
          <a:prstGeom prst="rect">
            <a:avLst/>
          </a:prstGeom>
        </p:spPr>
        <p:txBody>
          <a:bodyPr lIns="0" tIns="0" rIns="0" bIns="0">
            <a:normAutofit/>
          </a:bodyPr>
          <a:lstStyle/>
          <a:p>
            <a:pPr>
              <a:defRPr/>
            </a:pPr>
            <a:endParaRPr lang="en-US" sz="2800" b="0" strike="noStrike" spc="-1">
              <a:solidFill>
                <a:srgbClr val="000000"/>
              </a:solidFill>
              <a:latin typeface="Calibri"/>
            </a:endParaRPr>
          </a:p>
        </p:txBody>
      </p:sp>
      <p:sp>
        <p:nvSpPr>
          <p:cNvPr id="110" name="PlaceHolder 3"/>
          <p:cNvSpPr>
            <a:spLocks noGrp="1"/>
          </p:cNvSpPr>
          <p:nvPr>
            <p:ph type="body"/>
          </p:nvPr>
        </p:nvSpPr>
        <p:spPr bwMode="auto">
          <a:xfrm>
            <a:off x="4674240" y="1203480"/>
            <a:ext cx="4015800" cy="1422720"/>
          </a:xfrm>
          <a:prstGeom prst="rect">
            <a:avLst/>
          </a:prstGeom>
        </p:spPr>
        <p:txBody>
          <a:bodyPr lIns="0" tIns="0" rIns="0" bIns="0">
            <a:normAutofit/>
          </a:bodyPr>
          <a:lstStyle/>
          <a:p>
            <a:pPr>
              <a:defRPr/>
            </a:pPr>
            <a:endParaRPr lang="en-US" sz="2800" b="0" strike="noStrike" spc="-1">
              <a:solidFill>
                <a:srgbClr val="000000"/>
              </a:solidFill>
              <a:latin typeface="Calibri"/>
            </a:endParaRPr>
          </a:p>
        </p:txBody>
      </p:sp>
      <p:sp>
        <p:nvSpPr>
          <p:cNvPr id="111" name="PlaceHolder 4"/>
          <p:cNvSpPr>
            <a:spLocks noGrp="1"/>
          </p:cNvSpPr>
          <p:nvPr>
            <p:ph type="body"/>
          </p:nvPr>
        </p:nvSpPr>
        <p:spPr bwMode="auto">
          <a:xfrm>
            <a:off x="457200" y="2761920"/>
            <a:ext cx="8229240" cy="1422720"/>
          </a:xfrm>
          <a:prstGeom prst="rect">
            <a:avLst/>
          </a:prstGeom>
        </p:spPr>
        <p:txBody>
          <a:bodyPr lIns="0" tIns="0" rIns="0" bIns="0">
            <a:normAutofit/>
          </a:bodyPr>
          <a:lstStyle/>
          <a:p>
            <a:pPr>
              <a:defRPr/>
            </a:pPr>
            <a:endParaRPr lang="en-US" sz="2800" b="0" strike="noStrike" spc="-1">
              <a:solidFill>
                <a:srgbClr val="000000"/>
              </a:solidFill>
              <a:latin typeface="Calibri"/>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PhAnim="0" type="objOverTx" preserve="1" userDrawn="1">
  <p:cSld name="Title, Content over Content">
    <p:spTree>
      <p:nvGrpSpPr>
        <p:cNvPr id="1" name=""/>
        <p:cNvGrpSpPr/>
        <p:nvPr/>
      </p:nvGrpSpPr>
      <p:grpSpPr bwMode="auto">
        <a:xfrm>
          <a:off x="0" y="0"/>
          <a:ext cx="0" cy="0"/>
          <a:chOff x="0" y="0"/>
          <a:chExt cx="0" cy="0"/>
        </a:xfrm>
      </p:grpSpPr>
      <p:sp>
        <p:nvSpPr>
          <p:cNvPr id="112" name="PlaceHolder 1"/>
          <p:cNvSpPr>
            <a:spLocks noGrp="1"/>
          </p:cNvSpPr>
          <p:nvPr>
            <p:ph type="title"/>
          </p:nvPr>
        </p:nvSpPr>
        <p:spPr bwMode="auto">
          <a:xfrm>
            <a:off x="685800" y="841680"/>
            <a:ext cx="7772039" cy="1790280"/>
          </a:xfrm>
          <a:prstGeom prst="rect">
            <a:avLst/>
          </a:prstGeom>
        </p:spPr>
        <p:txBody>
          <a:bodyPr lIns="0" tIns="0" rIns="0" bIns="0" anchor="ctr">
            <a:noAutofit/>
          </a:bodyPr>
          <a:lstStyle/>
          <a:p>
            <a:pPr>
              <a:defRPr/>
            </a:pPr>
            <a:endParaRPr lang="en-US" sz="1800" b="0" strike="noStrike" spc="-1">
              <a:solidFill>
                <a:srgbClr val="000000"/>
              </a:solidFill>
              <a:latin typeface="Calibri"/>
            </a:endParaRPr>
          </a:p>
        </p:txBody>
      </p:sp>
      <p:sp>
        <p:nvSpPr>
          <p:cNvPr id="113" name="PlaceHolder 2"/>
          <p:cNvSpPr>
            <a:spLocks noGrp="1"/>
          </p:cNvSpPr>
          <p:nvPr>
            <p:ph type="body"/>
          </p:nvPr>
        </p:nvSpPr>
        <p:spPr bwMode="auto">
          <a:xfrm>
            <a:off x="457200" y="1203480"/>
            <a:ext cx="8229240" cy="1422720"/>
          </a:xfrm>
          <a:prstGeom prst="rect">
            <a:avLst/>
          </a:prstGeom>
        </p:spPr>
        <p:txBody>
          <a:bodyPr lIns="0" tIns="0" rIns="0" bIns="0">
            <a:normAutofit/>
          </a:bodyPr>
          <a:lstStyle/>
          <a:p>
            <a:pPr>
              <a:defRPr/>
            </a:pPr>
            <a:endParaRPr lang="en-US" sz="2800" b="0" strike="noStrike" spc="-1">
              <a:solidFill>
                <a:srgbClr val="000000"/>
              </a:solidFill>
              <a:latin typeface="Calibri"/>
            </a:endParaRPr>
          </a:p>
        </p:txBody>
      </p:sp>
      <p:sp>
        <p:nvSpPr>
          <p:cNvPr id="114" name="PlaceHolder 3"/>
          <p:cNvSpPr>
            <a:spLocks noGrp="1"/>
          </p:cNvSpPr>
          <p:nvPr>
            <p:ph type="body"/>
          </p:nvPr>
        </p:nvSpPr>
        <p:spPr bwMode="auto">
          <a:xfrm>
            <a:off x="457200" y="2761920"/>
            <a:ext cx="8229240" cy="1422720"/>
          </a:xfrm>
          <a:prstGeom prst="rect">
            <a:avLst/>
          </a:prstGeom>
        </p:spPr>
        <p:txBody>
          <a:bodyPr lIns="0" tIns="0" rIns="0" bIns="0">
            <a:normAutofit/>
          </a:bodyPr>
          <a:lstStyle/>
          <a:p>
            <a:pPr>
              <a:defRPr/>
            </a:pPr>
            <a:endParaRPr lang="en-US" sz="2800" b="0" strike="noStrike" spc="-1">
              <a:solidFill>
                <a:srgbClr val="000000"/>
              </a:solidFill>
              <a:latin typeface="Calibri"/>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PhAnim="0" type="fourObj" preserve="1" userDrawn="1">
  <p:cSld name="Title, 4 Content">
    <p:spTree>
      <p:nvGrpSpPr>
        <p:cNvPr id="1" name=""/>
        <p:cNvGrpSpPr/>
        <p:nvPr/>
      </p:nvGrpSpPr>
      <p:grpSpPr bwMode="auto">
        <a:xfrm>
          <a:off x="0" y="0"/>
          <a:ext cx="0" cy="0"/>
          <a:chOff x="0" y="0"/>
          <a:chExt cx="0" cy="0"/>
        </a:xfrm>
      </p:grpSpPr>
      <p:sp>
        <p:nvSpPr>
          <p:cNvPr id="115" name="PlaceHolder 1"/>
          <p:cNvSpPr>
            <a:spLocks noGrp="1"/>
          </p:cNvSpPr>
          <p:nvPr>
            <p:ph type="title"/>
          </p:nvPr>
        </p:nvSpPr>
        <p:spPr bwMode="auto">
          <a:xfrm>
            <a:off x="685800" y="841680"/>
            <a:ext cx="7772039" cy="1790280"/>
          </a:xfrm>
          <a:prstGeom prst="rect">
            <a:avLst/>
          </a:prstGeom>
        </p:spPr>
        <p:txBody>
          <a:bodyPr lIns="0" tIns="0" rIns="0" bIns="0" anchor="ctr">
            <a:noAutofit/>
          </a:bodyPr>
          <a:lstStyle/>
          <a:p>
            <a:pPr>
              <a:defRPr/>
            </a:pPr>
            <a:endParaRPr lang="en-US" sz="1800" b="0" strike="noStrike" spc="-1">
              <a:solidFill>
                <a:srgbClr val="000000"/>
              </a:solidFill>
              <a:latin typeface="Calibri"/>
            </a:endParaRPr>
          </a:p>
        </p:txBody>
      </p:sp>
      <p:sp>
        <p:nvSpPr>
          <p:cNvPr id="116" name="PlaceHolder 2"/>
          <p:cNvSpPr>
            <a:spLocks noGrp="1"/>
          </p:cNvSpPr>
          <p:nvPr>
            <p:ph type="body"/>
          </p:nvPr>
        </p:nvSpPr>
        <p:spPr bwMode="auto">
          <a:xfrm>
            <a:off x="457200" y="1203480"/>
            <a:ext cx="4015800" cy="1422720"/>
          </a:xfrm>
          <a:prstGeom prst="rect">
            <a:avLst/>
          </a:prstGeom>
        </p:spPr>
        <p:txBody>
          <a:bodyPr lIns="0" tIns="0" rIns="0" bIns="0">
            <a:normAutofit/>
          </a:bodyPr>
          <a:lstStyle/>
          <a:p>
            <a:pPr>
              <a:defRPr/>
            </a:pPr>
            <a:endParaRPr lang="en-US" sz="2800" b="0" strike="noStrike" spc="-1">
              <a:solidFill>
                <a:srgbClr val="000000"/>
              </a:solidFill>
              <a:latin typeface="Calibri"/>
            </a:endParaRPr>
          </a:p>
        </p:txBody>
      </p:sp>
      <p:sp>
        <p:nvSpPr>
          <p:cNvPr id="117" name="PlaceHolder 3"/>
          <p:cNvSpPr>
            <a:spLocks noGrp="1"/>
          </p:cNvSpPr>
          <p:nvPr>
            <p:ph type="body"/>
          </p:nvPr>
        </p:nvSpPr>
        <p:spPr bwMode="auto">
          <a:xfrm>
            <a:off x="4674240" y="1203480"/>
            <a:ext cx="4015800" cy="1422720"/>
          </a:xfrm>
          <a:prstGeom prst="rect">
            <a:avLst/>
          </a:prstGeom>
        </p:spPr>
        <p:txBody>
          <a:bodyPr lIns="0" tIns="0" rIns="0" bIns="0">
            <a:normAutofit/>
          </a:bodyPr>
          <a:lstStyle/>
          <a:p>
            <a:pPr>
              <a:defRPr/>
            </a:pPr>
            <a:endParaRPr lang="en-US" sz="2800" b="0" strike="noStrike" spc="-1">
              <a:solidFill>
                <a:srgbClr val="000000"/>
              </a:solidFill>
              <a:latin typeface="Calibri"/>
            </a:endParaRPr>
          </a:p>
        </p:txBody>
      </p:sp>
      <p:sp>
        <p:nvSpPr>
          <p:cNvPr id="118" name="PlaceHolder 4"/>
          <p:cNvSpPr>
            <a:spLocks noGrp="1"/>
          </p:cNvSpPr>
          <p:nvPr>
            <p:ph type="body"/>
          </p:nvPr>
        </p:nvSpPr>
        <p:spPr bwMode="auto">
          <a:xfrm>
            <a:off x="457200" y="2761920"/>
            <a:ext cx="4015800" cy="1422720"/>
          </a:xfrm>
          <a:prstGeom prst="rect">
            <a:avLst/>
          </a:prstGeom>
        </p:spPr>
        <p:txBody>
          <a:bodyPr lIns="0" tIns="0" rIns="0" bIns="0">
            <a:normAutofit/>
          </a:bodyPr>
          <a:lstStyle/>
          <a:p>
            <a:pPr>
              <a:defRPr/>
            </a:pPr>
            <a:endParaRPr lang="en-US" sz="2800" b="0" strike="noStrike" spc="-1">
              <a:solidFill>
                <a:srgbClr val="000000"/>
              </a:solidFill>
              <a:latin typeface="Calibri"/>
            </a:endParaRPr>
          </a:p>
        </p:txBody>
      </p:sp>
      <p:sp>
        <p:nvSpPr>
          <p:cNvPr id="119" name="PlaceHolder 5"/>
          <p:cNvSpPr>
            <a:spLocks noGrp="1"/>
          </p:cNvSpPr>
          <p:nvPr>
            <p:ph type="body"/>
          </p:nvPr>
        </p:nvSpPr>
        <p:spPr bwMode="auto">
          <a:xfrm>
            <a:off x="4674240" y="2761920"/>
            <a:ext cx="4015800" cy="1422720"/>
          </a:xfrm>
          <a:prstGeom prst="rect">
            <a:avLst/>
          </a:prstGeom>
        </p:spPr>
        <p:txBody>
          <a:bodyPr lIns="0" tIns="0" rIns="0" bIns="0">
            <a:normAutofit/>
          </a:bodyPr>
          <a:lstStyle/>
          <a:p>
            <a:pPr>
              <a:defRPr/>
            </a:pPr>
            <a:endParaRPr lang="en-US" sz="2800" b="0" strike="noStrike" spc="-1">
              <a:solidFill>
                <a:srgbClr val="000000"/>
              </a:solidFill>
              <a:latin typeface="Calibri"/>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PhAnim="0" type="blank" preserve="1" userDrawn="1">
  <p:cSld name="Title, 6 Content">
    <p:spTree>
      <p:nvGrpSpPr>
        <p:cNvPr id="1" name=""/>
        <p:cNvGrpSpPr/>
        <p:nvPr/>
      </p:nvGrpSpPr>
      <p:grpSpPr bwMode="auto">
        <a:xfrm>
          <a:off x="0" y="0"/>
          <a:ext cx="0" cy="0"/>
          <a:chOff x="0" y="0"/>
          <a:chExt cx="0" cy="0"/>
        </a:xfrm>
      </p:grpSpPr>
      <p:sp>
        <p:nvSpPr>
          <p:cNvPr id="120" name="PlaceHolder 1"/>
          <p:cNvSpPr>
            <a:spLocks noGrp="1"/>
          </p:cNvSpPr>
          <p:nvPr>
            <p:ph type="title"/>
          </p:nvPr>
        </p:nvSpPr>
        <p:spPr bwMode="auto">
          <a:xfrm>
            <a:off x="685800" y="841680"/>
            <a:ext cx="7772039" cy="1790280"/>
          </a:xfrm>
          <a:prstGeom prst="rect">
            <a:avLst/>
          </a:prstGeom>
        </p:spPr>
        <p:txBody>
          <a:bodyPr lIns="0" tIns="0" rIns="0" bIns="0" anchor="ctr">
            <a:noAutofit/>
          </a:bodyPr>
          <a:lstStyle/>
          <a:p>
            <a:pPr>
              <a:defRPr/>
            </a:pPr>
            <a:endParaRPr lang="en-US" sz="1800" b="0" strike="noStrike" spc="-1">
              <a:solidFill>
                <a:srgbClr val="000000"/>
              </a:solidFill>
              <a:latin typeface="Calibri"/>
            </a:endParaRPr>
          </a:p>
        </p:txBody>
      </p:sp>
      <p:sp>
        <p:nvSpPr>
          <p:cNvPr id="121" name="PlaceHolder 2"/>
          <p:cNvSpPr>
            <a:spLocks noGrp="1"/>
          </p:cNvSpPr>
          <p:nvPr>
            <p:ph type="body"/>
          </p:nvPr>
        </p:nvSpPr>
        <p:spPr bwMode="auto">
          <a:xfrm>
            <a:off x="457200" y="1203480"/>
            <a:ext cx="2649600" cy="1422720"/>
          </a:xfrm>
          <a:prstGeom prst="rect">
            <a:avLst/>
          </a:prstGeom>
        </p:spPr>
        <p:txBody>
          <a:bodyPr lIns="0" tIns="0" rIns="0" bIns="0">
            <a:normAutofit fontScale="83000"/>
          </a:bodyPr>
          <a:lstStyle/>
          <a:p>
            <a:pPr>
              <a:defRPr/>
            </a:pPr>
            <a:endParaRPr lang="en-US" sz="2800" b="0" strike="noStrike" spc="-1">
              <a:solidFill>
                <a:srgbClr val="000000"/>
              </a:solidFill>
              <a:latin typeface="Calibri"/>
            </a:endParaRPr>
          </a:p>
        </p:txBody>
      </p:sp>
      <p:sp>
        <p:nvSpPr>
          <p:cNvPr id="122" name="PlaceHolder 3"/>
          <p:cNvSpPr>
            <a:spLocks noGrp="1"/>
          </p:cNvSpPr>
          <p:nvPr>
            <p:ph type="body"/>
          </p:nvPr>
        </p:nvSpPr>
        <p:spPr bwMode="auto">
          <a:xfrm>
            <a:off x="3239640" y="1203480"/>
            <a:ext cx="2649600" cy="1422720"/>
          </a:xfrm>
          <a:prstGeom prst="rect">
            <a:avLst/>
          </a:prstGeom>
        </p:spPr>
        <p:txBody>
          <a:bodyPr lIns="0" tIns="0" rIns="0" bIns="0">
            <a:normAutofit fontScale="83000"/>
          </a:bodyPr>
          <a:lstStyle/>
          <a:p>
            <a:pPr>
              <a:defRPr/>
            </a:pPr>
            <a:endParaRPr lang="en-US" sz="2800" b="0" strike="noStrike" spc="-1">
              <a:solidFill>
                <a:srgbClr val="000000"/>
              </a:solidFill>
              <a:latin typeface="Calibri"/>
            </a:endParaRPr>
          </a:p>
        </p:txBody>
      </p:sp>
      <p:sp>
        <p:nvSpPr>
          <p:cNvPr id="123" name="PlaceHolder 4"/>
          <p:cNvSpPr>
            <a:spLocks noGrp="1"/>
          </p:cNvSpPr>
          <p:nvPr>
            <p:ph type="body"/>
          </p:nvPr>
        </p:nvSpPr>
        <p:spPr bwMode="auto">
          <a:xfrm>
            <a:off x="6022080" y="1203480"/>
            <a:ext cx="2649600" cy="1422720"/>
          </a:xfrm>
          <a:prstGeom prst="rect">
            <a:avLst/>
          </a:prstGeom>
        </p:spPr>
        <p:txBody>
          <a:bodyPr lIns="0" tIns="0" rIns="0" bIns="0">
            <a:normAutofit fontScale="83000"/>
          </a:bodyPr>
          <a:lstStyle/>
          <a:p>
            <a:pPr>
              <a:defRPr/>
            </a:pPr>
            <a:endParaRPr lang="en-US" sz="2800" b="0" strike="noStrike" spc="-1">
              <a:solidFill>
                <a:srgbClr val="000000"/>
              </a:solidFill>
              <a:latin typeface="Calibri"/>
            </a:endParaRPr>
          </a:p>
        </p:txBody>
      </p:sp>
      <p:sp>
        <p:nvSpPr>
          <p:cNvPr id="124" name="PlaceHolder 5"/>
          <p:cNvSpPr>
            <a:spLocks noGrp="1"/>
          </p:cNvSpPr>
          <p:nvPr>
            <p:ph type="body"/>
          </p:nvPr>
        </p:nvSpPr>
        <p:spPr bwMode="auto">
          <a:xfrm>
            <a:off x="457200" y="2761920"/>
            <a:ext cx="2649600" cy="1422720"/>
          </a:xfrm>
          <a:prstGeom prst="rect">
            <a:avLst/>
          </a:prstGeom>
        </p:spPr>
        <p:txBody>
          <a:bodyPr lIns="0" tIns="0" rIns="0" bIns="0">
            <a:normAutofit fontScale="83000"/>
          </a:bodyPr>
          <a:lstStyle/>
          <a:p>
            <a:pPr>
              <a:defRPr/>
            </a:pPr>
            <a:endParaRPr lang="en-US" sz="2800" b="0" strike="noStrike" spc="-1">
              <a:solidFill>
                <a:srgbClr val="000000"/>
              </a:solidFill>
              <a:latin typeface="Calibri"/>
            </a:endParaRPr>
          </a:p>
        </p:txBody>
      </p:sp>
      <p:sp>
        <p:nvSpPr>
          <p:cNvPr id="125" name="PlaceHolder 6"/>
          <p:cNvSpPr>
            <a:spLocks noGrp="1"/>
          </p:cNvSpPr>
          <p:nvPr>
            <p:ph type="body"/>
          </p:nvPr>
        </p:nvSpPr>
        <p:spPr bwMode="auto">
          <a:xfrm>
            <a:off x="3239640" y="2761920"/>
            <a:ext cx="2649600" cy="1422720"/>
          </a:xfrm>
          <a:prstGeom prst="rect">
            <a:avLst/>
          </a:prstGeom>
        </p:spPr>
        <p:txBody>
          <a:bodyPr lIns="0" tIns="0" rIns="0" bIns="0">
            <a:normAutofit fontScale="83000"/>
          </a:bodyPr>
          <a:lstStyle/>
          <a:p>
            <a:pPr>
              <a:defRPr/>
            </a:pPr>
            <a:endParaRPr lang="en-US" sz="2800" b="0" strike="noStrike" spc="-1">
              <a:solidFill>
                <a:srgbClr val="000000"/>
              </a:solidFill>
              <a:latin typeface="Calibri"/>
            </a:endParaRPr>
          </a:p>
        </p:txBody>
      </p:sp>
      <p:sp>
        <p:nvSpPr>
          <p:cNvPr id="126" name="PlaceHolder 7"/>
          <p:cNvSpPr>
            <a:spLocks noGrp="1"/>
          </p:cNvSpPr>
          <p:nvPr>
            <p:ph type="body"/>
          </p:nvPr>
        </p:nvSpPr>
        <p:spPr bwMode="auto">
          <a:xfrm>
            <a:off x="6022080" y="2761920"/>
            <a:ext cx="2649600" cy="1422720"/>
          </a:xfrm>
          <a:prstGeom prst="rect">
            <a:avLst/>
          </a:prstGeom>
        </p:spPr>
        <p:txBody>
          <a:bodyPr lIns="0" tIns="0" rIns="0" bIns="0">
            <a:normAutofit fontScale="83000"/>
          </a:bodyPr>
          <a:lstStyle/>
          <a:p>
            <a:pPr>
              <a:defRPr/>
            </a:pPr>
            <a:endParaRPr lang="en-US" sz="2800" b="0" strike="noStrike" spc="-1">
              <a:solidFill>
                <a:srgbClr val="000000"/>
              </a:solidFill>
              <a:latin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PhAnim="0" type="twoObj" preserve="1" userDrawn="1">
  <p:cSld name="Title, 2 Content">
    <p:spTree>
      <p:nvGrpSpPr>
        <p:cNvPr id="1" name=""/>
        <p:cNvGrpSpPr/>
        <p:nvPr/>
      </p:nvGrpSpPr>
      <p:grpSpPr bwMode="auto">
        <a:xfrm>
          <a:off x="0" y="0"/>
          <a:ext cx="0" cy="0"/>
          <a:chOff x="0" y="0"/>
          <a:chExt cx="0" cy="0"/>
        </a:xfrm>
      </p:grpSpPr>
      <p:sp>
        <p:nvSpPr>
          <p:cNvPr id="11" name="PlaceHolder 1"/>
          <p:cNvSpPr>
            <a:spLocks noGrp="1"/>
          </p:cNvSpPr>
          <p:nvPr>
            <p:ph type="title"/>
          </p:nvPr>
        </p:nvSpPr>
        <p:spPr bwMode="auto">
          <a:xfrm>
            <a:off x="685800" y="841680"/>
            <a:ext cx="7772039" cy="1790280"/>
          </a:xfrm>
          <a:prstGeom prst="rect">
            <a:avLst/>
          </a:prstGeom>
        </p:spPr>
        <p:txBody>
          <a:bodyPr lIns="0" tIns="0" rIns="0" bIns="0" anchor="ctr">
            <a:noAutofit/>
          </a:bodyPr>
          <a:lstStyle/>
          <a:p>
            <a:pPr>
              <a:defRPr/>
            </a:pPr>
            <a:endParaRPr lang="en-US" sz="1800" b="0" strike="noStrike" spc="-1">
              <a:solidFill>
                <a:srgbClr val="000000"/>
              </a:solidFill>
              <a:latin typeface="Calibri"/>
            </a:endParaRPr>
          </a:p>
        </p:txBody>
      </p:sp>
      <p:sp>
        <p:nvSpPr>
          <p:cNvPr id="12" name="PlaceHolder 2"/>
          <p:cNvSpPr>
            <a:spLocks noGrp="1"/>
          </p:cNvSpPr>
          <p:nvPr>
            <p:ph type="body"/>
          </p:nvPr>
        </p:nvSpPr>
        <p:spPr bwMode="auto">
          <a:xfrm>
            <a:off x="457200" y="1203480"/>
            <a:ext cx="4015800" cy="2982960"/>
          </a:xfrm>
          <a:prstGeom prst="rect">
            <a:avLst/>
          </a:prstGeom>
        </p:spPr>
        <p:txBody>
          <a:bodyPr lIns="0" tIns="0" rIns="0" bIns="0">
            <a:normAutofit/>
          </a:bodyPr>
          <a:lstStyle/>
          <a:p>
            <a:pPr>
              <a:defRPr/>
            </a:pPr>
            <a:endParaRPr lang="en-US" sz="2800" b="0" strike="noStrike" spc="-1">
              <a:solidFill>
                <a:srgbClr val="000000"/>
              </a:solidFill>
              <a:latin typeface="Calibri"/>
            </a:endParaRPr>
          </a:p>
        </p:txBody>
      </p:sp>
      <p:sp>
        <p:nvSpPr>
          <p:cNvPr id="13" name="PlaceHolder 3"/>
          <p:cNvSpPr>
            <a:spLocks noGrp="1"/>
          </p:cNvSpPr>
          <p:nvPr>
            <p:ph type="body"/>
          </p:nvPr>
        </p:nvSpPr>
        <p:spPr bwMode="auto">
          <a:xfrm>
            <a:off x="4674240" y="1203480"/>
            <a:ext cx="4015800" cy="2982960"/>
          </a:xfrm>
          <a:prstGeom prst="rect">
            <a:avLst/>
          </a:prstGeom>
        </p:spPr>
        <p:txBody>
          <a:bodyPr lIns="0" tIns="0" rIns="0" bIns="0">
            <a:normAutofit/>
          </a:bodyPr>
          <a:lstStyle/>
          <a:p>
            <a:pPr>
              <a:defRPr/>
            </a:pPr>
            <a:endParaRPr lang="en-US" sz="2800" b="0" strike="noStrike" spc="-1">
              <a:solidFill>
                <a:srgbClr val="000000"/>
              </a:solidFill>
              <a:latin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PhAnim="0" type="titleOnly" preserve="1" userDrawn="1">
  <p:cSld name="Title Only">
    <p:spTree>
      <p:nvGrpSpPr>
        <p:cNvPr id="1" name=""/>
        <p:cNvGrpSpPr/>
        <p:nvPr/>
      </p:nvGrpSpPr>
      <p:grpSpPr bwMode="auto">
        <a:xfrm>
          <a:off x="0" y="0"/>
          <a:ext cx="0" cy="0"/>
          <a:chOff x="0" y="0"/>
          <a:chExt cx="0" cy="0"/>
        </a:xfrm>
      </p:grpSpPr>
      <p:sp>
        <p:nvSpPr>
          <p:cNvPr id="14" name="PlaceHolder 1"/>
          <p:cNvSpPr>
            <a:spLocks noGrp="1"/>
          </p:cNvSpPr>
          <p:nvPr>
            <p:ph type="title"/>
          </p:nvPr>
        </p:nvSpPr>
        <p:spPr bwMode="auto">
          <a:xfrm>
            <a:off x="685800" y="841680"/>
            <a:ext cx="7772039" cy="1790280"/>
          </a:xfrm>
          <a:prstGeom prst="rect">
            <a:avLst/>
          </a:prstGeom>
        </p:spPr>
        <p:txBody>
          <a:bodyPr lIns="0" tIns="0" rIns="0" bIns="0" anchor="ctr">
            <a:noAutofit/>
          </a:bodyPr>
          <a:lstStyle/>
          <a:p>
            <a:pPr>
              <a:defRPr/>
            </a:pPr>
            <a:endParaRPr lang="en-US" sz="1800" b="0" strike="noStrike" spc="-1">
              <a:solidFill>
                <a:srgbClr val="000000"/>
              </a:solidFill>
              <a:latin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PhAnim="0" type="objOnly" preserve="1" userDrawn="1">
  <p:cSld name="Centered Text">
    <p:spTree>
      <p:nvGrpSpPr>
        <p:cNvPr id="1" name=""/>
        <p:cNvGrpSpPr/>
        <p:nvPr/>
      </p:nvGrpSpPr>
      <p:grpSpPr bwMode="auto">
        <a:xfrm>
          <a:off x="0" y="0"/>
          <a:ext cx="0" cy="0"/>
          <a:chOff x="0" y="0"/>
          <a:chExt cx="0" cy="0"/>
        </a:xfrm>
      </p:grpSpPr>
      <p:sp>
        <p:nvSpPr>
          <p:cNvPr id="15" name="PlaceHolder 1"/>
          <p:cNvSpPr>
            <a:spLocks noGrp="1"/>
          </p:cNvSpPr>
          <p:nvPr>
            <p:ph type="subTitle"/>
          </p:nvPr>
        </p:nvSpPr>
        <p:spPr bwMode="auto">
          <a:xfrm>
            <a:off x="685800" y="841680"/>
            <a:ext cx="7772039" cy="8299800"/>
          </a:xfrm>
          <a:prstGeom prst="rect">
            <a:avLst/>
          </a:prstGeom>
        </p:spPr>
        <p:txBody>
          <a:bodyPr lIns="0" tIns="0" rIns="0" bIns="0" anchor="ctr">
            <a:noAutofit/>
          </a:bodyPr>
          <a:lstStyle/>
          <a:p>
            <a:pPr algn="ctr">
              <a:defRPr/>
            </a:pPr>
            <a:endParaRPr lang="ru-RU" sz="3200" b="0" strike="noStrike" spc="-1">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PhAnim="0" type="twoObjAndObj" preserve="1" userDrawn="1">
  <p:cSld name="Title, 2 Content and Content">
    <p:spTree>
      <p:nvGrpSpPr>
        <p:cNvPr id="1" name=""/>
        <p:cNvGrpSpPr/>
        <p:nvPr/>
      </p:nvGrpSpPr>
      <p:grpSpPr bwMode="auto">
        <a:xfrm>
          <a:off x="0" y="0"/>
          <a:ext cx="0" cy="0"/>
          <a:chOff x="0" y="0"/>
          <a:chExt cx="0" cy="0"/>
        </a:xfrm>
      </p:grpSpPr>
      <p:sp>
        <p:nvSpPr>
          <p:cNvPr id="16" name="PlaceHolder 1"/>
          <p:cNvSpPr>
            <a:spLocks noGrp="1"/>
          </p:cNvSpPr>
          <p:nvPr>
            <p:ph type="title"/>
          </p:nvPr>
        </p:nvSpPr>
        <p:spPr bwMode="auto">
          <a:xfrm>
            <a:off x="685800" y="841680"/>
            <a:ext cx="7772039" cy="1790280"/>
          </a:xfrm>
          <a:prstGeom prst="rect">
            <a:avLst/>
          </a:prstGeom>
        </p:spPr>
        <p:txBody>
          <a:bodyPr lIns="0" tIns="0" rIns="0" bIns="0" anchor="ctr">
            <a:noAutofit/>
          </a:bodyPr>
          <a:lstStyle/>
          <a:p>
            <a:pPr>
              <a:defRPr/>
            </a:pPr>
            <a:endParaRPr lang="en-US" sz="1800" b="0" strike="noStrike" spc="-1">
              <a:solidFill>
                <a:srgbClr val="000000"/>
              </a:solidFill>
              <a:latin typeface="Calibri"/>
            </a:endParaRPr>
          </a:p>
        </p:txBody>
      </p:sp>
      <p:sp>
        <p:nvSpPr>
          <p:cNvPr id="17" name="PlaceHolder 2"/>
          <p:cNvSpPr>
            <a:spLocks noGrp="1"/>
          </p:cNvSpPr>
          <p:nvPr>
            <p:ph type="body"/>
          </p:nvPr>
        </p:nvSpPr>
        <p:spPr bwMode="auto">
          <a:xfrm>
            <a:off x="457200" y="1203480"/>
            <a:ext cx="4015800" cy="1422720"/>
          </a:xfrm>
          <a:prstGeom prst="rect">
            <a:avLst/>
          </a:prstGeom>
        </p:spPr>
        <p:txBody>
          <a:bodyPr lIns="0" tIns="0" rIns="0" bIns="0">
            <a:normAutofit/>
          </a:bodyPr>
          <a:lstStyle/>
          <a:p>
            <a:pPr>
              <a:defRPr/>
            </a:pPr>
            <a:endParaRPr lang="en-US" sz="2800" b="0" strike="noStrike" spc="-1">
              <a:solidFill>
                <a:srgbClr val="000000"/>
              </a:solidFill>
              <a:latin typeface="Calibri"/>
            </a:endParaRPr>
          </a:p>
        </p:txBody>
      </p:sp>
      <p:sp>
        <p:nvSpPr>
          <p:cNvPr id="18" name="PlaceHolder 3"/>
          <p:cNvSpPr>
            <a:spLocks noGrp="1"/>
          </p:cNvSpPr>
          <p:nvPr>
            <p:ph type="body"/>
          </p:nvPr>
        </p:nvSpPr>
        <p:spPr bwMode="auto">
          <a:xfrm>
            <a:off x="4674240" y="1203480"/>
            <a:ext cx="4015800" cy="2982960"/>
          </a:xfrm>
          <a:prstGeom prst="rect">
            <a:avLst/>
          </a:prstGeom>
        </p:spPr>
        <p:txBody>
          <a:bodyPr lIns="0" tIns="0" rIns="0" bIns="0">
            <a:normAutofit/>
          </a:bodyPr>
          <a:lstStyle/>
          <a:p>
            <a:pPr>
              <a:defRPr/>
            </a:pPr>
            <a:endParaRPr lang="en-US" sz="2800" b="0" strike="noStrike" spc="-1">
              <a:solidFill>
                <a:srgbClr val="000000"/>
              </a:solidFill>
              <a:latin typeface="Calibri"/>
            </a:endParaRPr>
          </a:p>
        </p:txBody>
      </p:sp>
      <p:sp>
        <p:nvSpPr>
          <p:cNvPr id="19" name="PlaceHolder 4"/>
          <p:cNvSpPr>
            <a:spLocks noGrp="1"/>
          </p:cNvSpPr>
          <p:nvPr>
            <p:ph type="body"/>
          </p:nvPr>
        </p:nvSpPr>
        <p:spPr bwMode="auto">
          <a:xfrm>
            <a:off x="457200" y="2761920"/>
            <a:ext cx="4015800" cy="1422720"/>
          </a:xfrm>
          <a:prstGeom prst="rect">
            <a:avLst/>
          </a:prstGeom>
        </p:spPr>
        <p:txBody>
          <a:bodyPr lIns="0" tIns="0" rIns="0" bIns="0">
            <a:normAutofit/>
          </a:bodyPr>
          <a:lstStyle/>
          <a:p>
            <a:pPr>
              <a:defRPr/>
            </a:pPr>
            <a:endParaRPr lang="en-US" sz="2800" b="0" strike="noStrike" spc="-1">
              <a:solidFill>
                <a:srgbClr val="000000"/>
              </a:solidFill>
              <a:latin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PhAnim="0" type="objAndTwoObj" preserve="1" userDrawn="1">
  <p:cSld name="Title Content and 2 Content">
    <p:spTree>
      <p:nvGrpSpPr>
        <p:cNvPr id="1" name=""/>
        <p:cNvGrpSpPr/>
        <p:nvPr/>
      </p:nvGrpSpPr>
      <p:grpSpPr bwMode="auto">
        <a:xfrm>
          <a:off x="0" y="0"/>
          <a:ext cx="0" cy="0"/>
          <a:chOff x="0" y="0"/>
          <a:chExt cx="0" cy="0"/>
        </a:xfrm>
      </p:grpSpPr>
      <p:sp>
        <p:nvSpPr>
          <p:cNvPr id="20" name="PlaceHolder 1"/>
          <p:cNvSpPr>
            <a:spLocks noGrp="1"/>
          </p:cNvSpPr>
          <p:nvPr>
            <p:ph type="title"/>
          </p:nvPr>
        </p:nvSpPr>
        <p:spPr bwMode="auto">
          <a:xfrm>
            <a:off x="685800" y="841680"/>
            <a:ext cx="7772039" cy="1790280"/>
          </a:xfrm>
          <a:prstGeom prst="rect">
            <a:avLst/>
          </a:prstGeom>
        </p:spPr>
        <p:txBody>
          <a:bodyPr lIns="0" tIns="0" rIns="0" bIns="0" anchor="ctr">
            <a:noAutofit/>
          </a:bodyPr>
          <a:lstStyle/>
          <a:p>
            <a:pPr>
              <a:defRPr/>
            </a:pPr>
            <a:endParaRPr lang="en-US" sz="1800" b="0" strike="noStrike" spc="-1">
              <a:solidFill>
                <a:srgbClr val="000000"/>
              </a:solidFill>
              <a:latin typeface="Calibri"/>
            </a:endParaRPr>
          </a:p>
        </p:txBody>
      </p:sp>
      <p:sp>
        <p:nvSpPr>
          <p:cNvPr id="21" name="PlaceHolder 2"/>
          <p:cNvSpPr>
            <a:spLocks noGrp="1"/>
          </p:cNvSpPr>
          <p:nvPr>
            <p:ph type="body"/>
          </p:nvPr>
        </p:nvSpPr>
        <p:spPr bwMode="auto">
          <a:xfrm>
            <a:off x="457200" y="1203480"/>
            <a:ext cx="4015800" cy="2982960"/>
          </a:xfrm>
          <a:prstGeom prst="rect">
            <a:avLst/>
          </a:prstGeom>
        </p:spPr>
        <p:txBody>
          <a:bodyPr lIns="0" tIns="0" rIns="0" bIns="0">
            <a:normAutofit/>
          </a:bodyPr>
          <a:lstStyle/>
          <a:p>
            <a:pPr>
              <a:defRPr/>
            </a:pPr>
            <a:endParaRPr lang="en-US" sz="2800" b="0" strike="noStrike" spc="-1">
              <a:solidFill>
                <a:srgbClr val="000000"/>
              </a:solidFill>
              <a:latin typeface="Calibri"/>
            </a:endParaRPr>
          </a:p>
        </p:txBody>
      </p:sp>
      <p:sp>
        <p:nvSpPr>
          <p:cNvPr id="22" name="PlaceHolder 3"/>
          <p:cNvSpPr>
            <a:spLocks noGrp="1"/>
          </p:cNvSpPr>
          <p:nvPr>
            <p:ph type="body"/>
          </p:nvPr>
        </p:nvSpPr>
        <p:spPr bwMode="auto">
          <a:xfrm>
            <a:off x="4674240" y="1203480"/>
            <a:ext cx="4015800" cy="1422720"/>
          </a:xfrm>
          <a:prstGeom prst="rect">
            <a:avLst/>
          </a:prstGeom>
        </p:spPr>
        <p:txBody>
          <a:bodyPr lIns="0" tIns="0" rIns="0" bIns="0">
            <a:normAutofit/>
          </a:bodyPr>
          <a:lstStyle/>
          <a:p>
            <a:pPr>
              <a:defRPr/>
            </a:pPr>
            <a:endParaRPr lang="en-US" sz="2800" b="0" strike="noStrike" spc="-1">
              <a:solidFill>
                <a:srgbClr val="000000"/>
              </a:solidFill>
              <a:latin typeface="Calibri"/>
            </a:endParaRPr>
          </a:p>
        </p:txBody>
      </p:sp>
      <p:sp>
        <p:nvSpPr>
          <p:cNvPr id="23" name="PlaceHolder 4"/>
          <p:cNvSpPr>
            <a:spLocks noGrp="1"/>
          </p:cNvSpPr>
          <p:nvPr>
            <p:ph type="body"/>
          </p:nvPr>
        </p:nvSpPr>
        <p:spPr bwMode="auto">
          <a:xfrm>
            <a:off x="4674240" y="2761920"/>
            <a:ext cx="4015800" cy="1422720"/>
          </a:xfrm>
          <a:prstGeom prst="rect">
            <a:avLst/>
          </a:prstGeom>
        </p:spPr>
        <p:txBody>
          <a:bodyPr lIns="0" tIns="0" rIns="0" bIns="0">
            <a:normAutofit/>
          </a:bodyPr>
          <a:lstStyle/>
          <a:p>
            <a:pPr>
              <a:defRPr/>
            </a:pPr>
            <a:endParaRPr lang="en-US" sz="2800" b="0" strike="noStrike" spc="-1">
              <a:solidFill>
                <a:srgbClr val="000000"/>
              </a:solidFill>
              <a:latin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PhAnim="0" type="twoObjOverTx" preserve="1" userDrawn="1">
  <p:cSld name="Title, 2 Content over Content">
    <p:spTree>
      <p:nvGrpSpPr>
        <p:cNvPr id="1" name=""/>
        <p:cNvGrpSpPr/>
        <p:nvPr/>
      </p:nvGrpSpPr>
      <p:grpSpPr bwMode="auto">
        <a:xfrm>
          <a:off x="0" y="0"/>
          <a:ext cx="0" cy="0"/>
          <a:chOff x="0" y="0"/>
          <a:chExt cx="0" cy="0"/>
        </a:xfrm>
      </p:grpSpPr>
      <p:sp>
        <p:nvSpPr>
          <p:cNvPr id="24" name="PlaceHolder 1"/>
          <p:cNvSpPr>
            <a:spLocks noGrp="1"/>
          </p:cNvSpPr>
          <p:nvPr>
            <p:ph type="title"/>
          </p:nvPr>
        </p:nvSpPr>
        <p:spPr bwMode="auto">
          <a:xfrm>
            <a:off x="685800" y="841680"/>
            <a:ext cx="7772039" cy="1790280"/>
          </a:xfrm>
          <a:prstGeom prst="rect">
            <a:avLst/>
          </a:prstGeom>
        </p:spPr>
        <p:txBody>
          <a:bodyPr lIns="0" tIns="0" rIns="0" bIns="0" anchor="ctr">
            <a:noAutofit/>
          </a:bodyPr>
          <a:lstStyle/>
          <a:p>
            <a:pPr>
              <a:defRPr/>
            </a:pPr>
            <a:endParaRPr lang="en-US" sz="1800" b="0" strike="noStrike" spc="-1">
              <a:solidFill>
                <a:srgbClr val="000000"/>
              </a:solidFill>
              <a:latin typeface="Calibri"/>
            </a:endParaRPr>
          </a:p>
        </p:txBody>
      </p:sp>
      <p:sp>
        <p:nvSpPr>
          <p:cNvPr id="25" name="PlaceHolder 2"/>
          <p:cNvSpPr>
            <a:spLocks noGrp="1"/>
          </p:cNvSpPr>
          <p:nvPr>
            <p:ph type="body"/>
          </p:nvPr>
        </p:nvSpPr>
        <p:spPr bwMode="auto">
          <a:xfrm>
            <a:off x="457200" y="1203480"/>
            <a:ext cx="4015800" cy="1422720"/>
          </a:xfrm>
          <a:prstGeom prst="rect">
            <a:avLst/>
          </a:prstGeom>
        </p:spPr>
        <p:txBody>
          <a:bodyPr lIns="0" tIns="0" rIns="0" bIns="0">
            <a:normAutofit/>
          </a:bodyPr>
          <a:lstStyle/>
          <a:p>
            <a:pPr>
              <a:defRPr/>
            </a:pPr>
            <a:endParaRPr lang="en-US" sz="2800" b="0" strike="noStrike" spc="-1">
              <a:solidFill>
                <a:srgbClr val="000000"/>
              </a:solidFill>
              <a:latin typeface="Calibri"/>
            </a:endParaRPr>
          </a:p>
        </p:txBody>
      </p:sp>
      <p:sp>
        <p:nvSpPr>
          <p:cNvPr id="26" name="PlaceHolder 3"/>
          <p:cNvSpPr>
            <a:spLocks noGrp="1"/>
          </p:cNvSpPr>
          <p:nvPr>
            <p:ph type="body"/>
          </p:nvPr>
        </p:nvSpPr>
        <p:spPr bwMode="auto">
          <a:xfrm>
            <a:off x="4674240" y="1203480"/>
            <a:ext cx="4015800" cy="1422720"/>
          </a:xfrm>
          <a:prstGeom prst="rect">
            <a:avLst/>
          </a:prstGeom>
        </p:spPr>
        <p:txBody>
          <a:bodyPr lIns="0" tIns="0" rIns="0" bIns="0">
            <a:normAutofit/>
          </a:bodyPr>
          <a:lstStyle/>
          <a:p>
            <a:pPr>
              <a:defRPr/>
            </a:pPr>
            <a:endParaRPr lang="en-US" sz="2800" b="0" strike="noStrike" spc="-1">
              <a:solidFill>
                <a:srgbClr val="000000"/>
              </a:solidFill>
              <a:latin typeface="Calibri"/>
            </a:endParaRPr>
          </a:p>
        </p:txBody>
      </p:sp>
      <p:sp>
        <p:nvSpPr>
          <p:cNvPr id="27" name="PlaceHolder 4"/>
          <p:cNvSpPr>
            <a:spLocks noGrp="1"/>
          </p:cNvSpPr>
          <p:nvPr>
            <p:ph type="body"/>
          </p:nvPr>
        </p:nvSpPr>
        <p:spPr bwMode="auto">
          <a:xfrm>
            <a:off x="457200" y="2761920"/>
            <a:ext cx="8229240" cy="1422720"/>
          </a:xfrm>
          <a:prstGeom prst="rect">
            <a:avLst/>
          </a:prstGeom>
        </p:spPr>
        <p:txBody>
          <a:bodyPr lIns="0" tIns="0" rIns="0" bIns="0">
            <a:normAutofit/>
          </a:bodyPr>
          <a:lstStyle/>
          <a:p>
            <a:pPr>
              <a:defRPr/>
            </a:pPr>
            <a:endParaRPr lang="en-US" sz="2800" b="0" strike="noStrike" spc="-1">
              <a:solidFill>
                <a:srgbClr val="000000"/>
              </a:solidFill>
              <a:latin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jp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bwMode="auto">
        <a:xfrm>
          <a:off x="0" y="0"/>
          <a:ext cx="0" cy="0"/>
          <a:chOff x="0" y="0"/>
          <a:chExt cx="0" cy="0"/>
        </a:xfrm>
      </p:grpSpPr>
      <p:pic>
        <p:nvPicPr>
          <p:cNvPr id="7" name="Picture 6"/>
          <p:cNvPicPr/>
          <p:nvPr/>
        </p:nvPicPr>
        <p:blipFill>
          <a:blip r:embed="rId14"/>
          <a:stretch/>
        </p:blipFill>
        <p:spPr bwMode="auto">
          <a:xfrm>
            <a:off x="360" y="360"/>
            <a:ext cx="9142560" cy="5142600"/>
          </a:xfrm>
          <a:prstGeom prst="rect">
            <a:avLst/>
          </a:prstGeom>
          <a:ln>
            <a:noFill/>
          </a:ln>
        </p:spPr>
      </p:pic>
      <p:pic>
        <p:nvPicPr>
          <p:cNvPr id="8" name="Picture 6"/>
          <p:cNvPicPr/>
          <p:nvPr/>
        </p:nvPicPr>
        <p:blipFill>
          <a:blip r:embed="rId15"/>
          <a:stretch/>
        </p:blipFill>
        <p:spPr bwMode="auto">
          <a:xfrm>
            <a:off x="0" y="0"/>
            <a:ext cx="9143640" cy="5143320"/>
          </a:xfrm>
          <a:prstGeom prst="rect">
            <a:avLst/>
          </a:prstGeom>
          <a:ln>
            <a:noFill/>
          </a:ln>
        </p:spPr>
      </p:pic>
      <p:sp>
        <p:nvSpPr>
          <p:cNvPr id="2" name="PlaceHolder 1"/>
          <p:cNvSpPr>
            <a:spLocks noGrp="1"/>
          </p:cNvSpPr>
          <p:nvPr>
            <p:ph type="title"/>
          </p:nvPr>
        </p:nvSpPr>
        <p:spPr bwMode="auto">
          <a:xfrm>
            <a:off x="685800" y="841680"/>
            <a:ext cx="7772039" cy="1790280"/>
          </a:xfrm>
          <a:prstGeom prst="rect">
            <a:avLst/>
          </a:prstGeom>
        </p:spPr>
        <p:txBody>
          <a:bodyPr anchor="b">
            <a:noAutofit/>
          </a:bodyPr>
          <a:lstStyle/>
          <a:p>
            <a:pPr algn="ctr">
              <a:lnSpc>
                <a:spcPct val="90000"/>
              </a:lnSpc>
              <a:defRPr/>
            </a:pPr>
            <a:r>
              <a:rPr lang="en-US" sz="6000" b="0" strike="noStrike" spc="-1">
                <a:solidFill>
                  <a:srgbClr val="000000"/>
                </a:solidFill>
                <a:latin typeface="Calibri Light"/>
                <a:ea typeface="Arial"/>
              </a:rPr>
              <a:t>Click to edit Master title style</a:t>
            </a:r>
            <a:endParaRPr lang="en-US" sz="6000" b="0" strike="noStrike" spc="-1">
              <a:solidFill>
                <a:srgbClr val="000000"/>
              </a:solidFill>
              <a:latin typeface="Calibri"/>
            </a:endParaRPr>
          </a:p>
        </p:txBody>
      </p:sp>
      <p:sp>
        <p:nvSpPr>
          <p:cNvPr id="3" name="PlaceHolder 2"/>
          <p:cNvSpPr>
            <a:spLocks noGrp="1"/>
          </p:cNvSpPr>
          <p:nvPr>
            <p:ph type="dt"/>
          </p:nvPr>
        </p:nvSpPr>
        <p:spPr bwMode="auto">
          <a:xfrm>
            <a:off x="628560" y="4767120"/>
            <a:ext cx="2057040" cy="273600"/>
          </a:xfrm>
          <a:prstGeom prst="rect">
            <a:avLst/>
          </a:prstGeom>
        </p:spPr>
        <p:txBody>
          <a:bodyPr anchor="ctr">
            <a:noAutofit/>
          </a:bodyPr>
          <a:lstStyle/>
          <a:p>
            <a:pPr>
              <a:defRPr/>
            </a:pPr>
            <a:endParaRPr lang="ru-RU" sz="2400" b="0" strike="noStrike" spc="-1">
              <a:latin typeface="Times New Roman"/>
            </a:endParaRPr>
          </a:p>
        </p:txBody>
      </p:sp>
      <p:sp>
        <p:nvSpPr>
          <p:cNvPr id="4" name="PlaceHolder 3"/>
          <p:cNvSpPr>
            <a:spLocks noGrp="1"/>
          </p:cNvSpPr>
          <p:nvPr>
            <p:ph type="ftr"/>
          </p:nvPr>
        </p:nvSpPr>
        <p:spPr bwMode="auto">
          <a:xfrm>
            <a:off x="3029040" y="4767120"/>
            <a:ext cx="3085920" cy="273600"/>
          </a:xfrm>
          <a:prstGeom prst="rect">
            <a:avLst/>
          </a:prstGeom>
        </p:spPr>
        <p:txBody>
          <a:bodyPr anchor="ctr">
            <a:noAutofit/>
          </a:bodyPr>
          <a:lstStyle/>
          <a:p>
            <a:pPr>
              <a:defRPr/>
            </a:pPr>
            <a:endParaRPr lang="ru-RU" sz="2400" b="0" strike="noStrike" spc="-1">
              <a:latin typeface="Times New Roman"/>
            </a:endParaRPr>
          </a:p>
        </p:txBody>
      </p:sp>
      <p:sp>
        <p:nvSpPr>
          <p:cNvPr id="5" name="PlaceHolder 4"/>
          <p:cNvSpPr>
            <a:spLocks noGrp="1"/>
          </p:cNvSpPr>
          <p:nvPr>
            <p:ph type="sldNum"/>
          </p:nvPr>
        </p:nvSpPr>
        <p:spPr bwMode="auto">
          <a:xfrm>
            <a:off x="6458039" y="4767120"/>
            <a:ext cx="2057040" cy="273600"/>
          </a:xfrm>
          <a:prstGeom prst="rect">
            <a:avLst/>
          </a:prstGeom>
        </p:spPr>
        <p:txBody>
          <a:bodyPr anchor="ctr">
            <a:noAutofit/>
          </a:bodyPr>
          <a:lstStyle/>
          <a:p>
            <a:pPr>
              <a:defRPr/>
            </a:pPr>
            <a:endParaRPr lang="ru-RU" sz="2400" b="0" strike="noStrike" spc="-1">
              <a:latin typeface="Times New Roman"/>
            </a:endParaRPr>
          </a:p>
        </p:txBody>
      </p:sp>
      <p:sp>
        <p:nvSpPr>
          <p:cNvPr id="6" name="PlaceHolder 5"/>
          <p:cNvSpPr>
            <a:spLocks noGrp="1"/>
          </p:cNvSpPr>
          <p:nvPr>
            <p:ph type="body"/>
          </p:nvPr>
        </p:nvSpPr>
        <p:spPr bwMode="auto">
          <a:xfrm>
            <a:off x="457200" y="1203480"/>
            <a:ext cx="8229240" cy="2982960"/>
          </a:xfrm>
          <a:prstGeom prst="rect">
            <a:avLst/>
          </a:prstGeom>
        </p:spPr>
        <p:txBody>
          <a:bodyPr lIns="0" tIns="0" rIns="0" bIns="0">
            <a:normAutofit/>
          </a:bodyPr>
          <a:lstStyle/>
          <a:p>
            <a:pPr marL="432000" indent="-324000">
              <a:spcBef>
                <a:spcPts val="1417"/>
              </a:spcBef>
              <a:buClr>
                <a:srgbClr val="000000"/>
              </a:buClr>
              <a:buSzPct val="45000"/>
              <a:buFont typeface="Wingdings"/>
              <a:buChar char=""/>
              <a:defRPr/>
            </a:pPr>
            <a:r>
              <a:rPr lang="en-US" sz="2800" b="0" strike="noStrike" spc="-1">
                <a:solidFill>
                  <a:srgbClr val="000000"/>
                </a:solidFill>
                <a:latin typeface="Calibri"/>
              </a:rPr>
              <a:t>Для правки структуры щёлкните мышью</a:t>
            </a:r>
            <a:endParaRPr/>
          </a:p>
          <a:p>
            <a:pPr marL="864000" lvl="1" indent="-324000">
              <a:spcBef>
                <a:spcPts val="1134"/>
              </a:spcBef>
              <a:buClr>
                <a:srgbClr val="000000"/>
              </a:buClr>
              <a:buSzPct val="75000"/>
              <a:buFont typeface="Symbol"/>
              <a:buChar char=""/>
              <a:defRPr/>
            </a:pPr>
            <a:r>
              <a:rPr lang="en-US" sz="2000" b="0" strike="noStrike" spc="-1">
                <a:solidFill>
                  <a:srgbClr val="000000"/>
                </a:solidFill>
                <a:latin typeface="Calibri"/>
              </a:rPr>
              <a:t>Второй уровень структуры</a:t>
            </a:r>
            <a:endParaRPr/>
          </a:p>
          <a:p>
            <a:pPr marL="1296000" lvl="2" indent="-288000">
              <a:spcBef>
                <a:spcPts val="850"/>
              </a:spcBef>
              <a:buClr>
                <a:srgbClr val="000000"/>
              </a:buClr>
              <a:buSzPct val="45000"/>
              <a:buFont typeface="Wingdings"/>
              <a:buChar char=""/>
              <a:defRPr/>
            </a:pPr>
            <a:r>
              <a:rPr lang="en-US" sz="1800" b="0" strike="noStrike" spc="-1">
                <a:solidFill>
                  <a:srgbClr val="000000"/>
                </a:solidFill>
                <a:latin typeface="Calibri"/>
              </a:rPr>
              <a:t>Третий уровень структуры</a:t>
            </a:r>
            <a:endParaRPr/>
          </a:p>
          <a:p>
            <a:pPr marL="1728000" lvl="3" indent="-216000">
              <a:spcBef>
                <a:spcPts val="567"/>
              </a:spcBef>
              <a:buClr>
                <a:srgbClr val="000000"/>
              </a:buClr>
              <a:buSzPct val="75000"/>
              <a:buFont typeface="Symbol"/>
              <a:buChar char=""/>
              <a:defRPr/>
            </a:pPr>
            <a:r>
              <a:rPr lang="en-US" sz="1800" b="0" strike="noStrike" spc="-1">
                <a:solidFill>
                  <a:srgbClr val="000000"/>
                </a:solidFill>
                <a:latin typeface="Calibri"/>
              </a:rPr>
              <a:t>Четвёртый уровень структуры</a:t>
            </a:r>
            <a:endParaRPr/>
          </a:p>
          <a:p>
            <a:pPr marL="2160000" lvl="4" indent="-216000">
              <a:spcBef>
                <a:spcPts val="283"/>
              </a:spcBef>
              <a:buClr>
                <a:srgbClr val="000000"/>
              </a:buClr>
              <a:buSzPct val="45000"/>
              <a:buFont typeface="Wingdings"/>
              <a:buChar char=""/>
              <a:defRPr/>
            </a:pPr>
            <a:r>
              <a:rPr lang="en-US" sz="2000" b="0" strike="noStrike" spc="-1">
                <a:solidFill>
                  <a:srgbClr val="000000"/>
                </a:solidFill>
                <a:latin typeface="Calibri"/>
              </a:rPr>
              <a:t>Пятый уровень структуры</a:t>
            </a:r>
            <a:endParaRPr/>
          </a:p>
          <a:p>
            <a:pPr marL="2592000" lvl="5" indent="-216000">
              <a:spcBef>
                <a:spcPts val="283"/>
              </a:spcBef>
              <a:buClr>
                <a:srgbClr val="000000"/>
              </a:buClr>
              <a:buSzPct val="45000"/>
              <a:buFont typeface="Wingdings"/>
              <a:buChar char=""/>
              <a:defRPr/>
            </a:pPr>
            <a:r>
              <a:rPr lang="en-US" sz="2000" b="0" strike="noStrike" spc="-1">
                <a:solidFill>
                  <a:srgbClr val="000000"/>
                </a:solidFill>
                <a:latin typeface="Calibri"/>
              </a:rPr>
              <a:t>Шестой уровень структуры</a:t>
            </a:r>
            <a:endParaRPr/>
          </a:p>
          <a:p>
            <a:pPr marL="3024000" lvl="6" indent="-216000">
              <a:spcBef>
                <a:spcPts val="283"/>
              </a:spcBef>
              <a:buClr>
                <a:srgbClr val="000000"/>
              </a:buClr>
              <a:buSzPct val="45000"/>
              <a:buFont typeface="Wingdings"/>
              <a:buChar char=""/>
              <a:defRPr/>
            </a:pPr>
            <a:r>
              <a:rPr lang="en-US" sz="2000" b="0" strike="noStrike" spc="-1">
                <a:solidFill>
                  <a:srgbClr val="000000"/>
                </a:solidFill>
                <a:latin typeface="Calibri"/>
              </a:rPr>
              <a:t>Седьмой уровень структуры</a:t>
            </a:r>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p:bodyStyle/>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bwMode="auto">
        <a:xfrm>
          <a:off x="0" y="0"/>
          <a:ext cx="0" cy="0"/>
          <a:chOff x="0" y="0"/>
          <a:chExt cx="0" cy="0"/>
        </a:xfrm>
      </p:grpSpPr>
      <p:pic>
        <p:nvPicPr>
          <p:cNvPr id="43" name="Picture 6"/>
          <p:cNvPicPr/>
          <p:nvPr/>
        </p:nvPicPr>
        <p:blipFill>
          <a:blip r:embed="rId14"/>
          <a:stretch/>
        </p:blipFill>
        <p:spPr bwMode="auto">
          <a:xfrm>
            <a:off x="360" y="360"/>
            <a:ext cx="9142560" cy="5142600"/>
          </a:xfrm>
          <a:prstGeom prst="rect">
            <a:avLst/>
          </a:prstGeom>
          <a:ln>
            <a:noFill/>
          </a:ln>
        </p:spPr>
      </p:pic>
      <p:sp>
        <p:nvSpPr>
          <p:cNvPr id="44" name="PlaceHolder 1"/>
          <p:cNvSpPr>
            <a:spLocks noGrp="1"/>
          </p:cNvSpPr>
          <p:nvPr>
            <p:ph type="title"/>
          </p:nvPr>
        </p:nvSpPr>
        <p:spPr bwMode="auto">
          <a:xfrm>
            <a:off x="628560" y="273960"/>
            <a:ext cx="7886520" cy="993960"/>
          </a:xfrm>
          <a:prstGeom prst="rect">
            <a:avLst/>
          </a:prstGeom>
        </p:spPr>
        <p:txBody>
          <a:bodyPr anchor="ctr">
            <a:noAutofit/>
          </a:bodyPr>
          <a:lstStyle/>
          <a:p>
            <a:pPr>
              <a:lnSpc>
                <a:spcPct val="90000"/>
              </a:lnSpc>
              <a:defRPr/>
            </a:pPr>
            <a:r>
              <a:rPr lang="en-US" sz="4400" b="0" strike="noStrike" spc="-1">
                <a:solidFill>
                  <a:srgbClr val="000000"/>
                </a:solidFill>
                <a:latin typeface="Calibri Light"/>
                <a:ea typeface="Arial"/>
              </a:rPr>
              <a:t>Click to edit Master title style</a:t>
            </a:r>
            <a:endParaRPr lang="en-US" sz="4400" b="0" strike="noStrike" spc="-1">
              <a:solidFill>
                <a:srgbClr val="000000"/>
              </a:solidFill>
              <a:latin typeface="Calibri"/>
            </a:endParaRPr>
          </a:p>
        </p:txBody>
      </p:sp>
      <p:sp>
        <p:nvSpPr>
          <p:cNvPr id="45" name="PlaceHolder 2"/>
          <p:cNvSpPr>
            <a:spLocks noGrp="1"/>
          </p:cNvSpPr>
          <p:nvPr>
            <p:ph type="body"/>
          </p:nvPr>
        </p:nvSpPr>
        <p:spPr bwMode="auto">
          <a:xfrm>
            <a:off x="628560" y="1369080"/>
            <a:ext cx="7886520" cy="3263040"/>
          </a:xfrm>
          <a:prstGeom prst="rect">
            <a:avLst/>
          </a:prstGeom>
        </p:spPr>
        <p:txBody>
          <a:bodyPr>
            <a:noAutofit/>
          </a:bodyPr>
          <a:lstStyle/>
          <a:p>
            <a:pPr marL="228600" indent="-228240">
              <a:lnSpc>
                <a:spcPct val="90000"/>
              </a:lnSpc>
              <a:spcBef>
                <a:spcPts val="1001"/>
              </a:spcBef>
              <a:buClr>
                <a:srgbClr val="000000"/>
              </a:buClr>
              <a:buFont typeface="Arial"/>
              <a:buChar char="•"/>
              <a:defRPr/>
            </a:pPr>
            <a:r>
              <a:rPr lang="en-US" sz="2800" b="0" strike="noStrike" spc="-1">
                <a:solidFill>
                  <a:srgbClr val="000000"/>
                </a:solidFill>
                <a:latin typeface="Calibri"/>
                <a:ea typeface="Arial"/>
              </a:rPr>
              <a:t>Edit Master text styles</a:t>
            </a:r>
            <a:endParaRPr lang="en-US" sz="2800" b="0" strike="noStrike" spc="-1">
              <a:solidFill>
                <a:srgbClr val="000000"/>
              </a:solidFill>
              <a:latin typeface="Calibri"/>
            </a:endParaRPr>
          </a:p>
          <a:p>
            <a:pPr marL="685800" lvl="1" indent="-228240">
              <a:lnSpc>
                <a:spcPct val="90000"/>
              </a:lnSpc>
              <a:spcBef>
                <a:spcPts val="499"/>
              </a:spcBef>
              <a:buClr>
                <a:srgbClr val="000000"/>
              </a:buClr>
              <a:buFont typeface="Arial"/>
              <a:buChar char="•"/>
              <a:defRPr/>
            </a:pPr>
            <a:r>
              <a:rPr lang="en-US" sz="2400" b="0" strike="noStrike" spc="-1">
                <a:solidFill>
                  <a:srgbClr val="000000"/>
                </a:solidFill>
                <a:latin typeface="Calibri"/>
                <a:ea typeface="Arial"/>
              </a:rPr>
              <a:t>Second level</a:t>
            </a:r>
            <a:endParaRPr lang="en-US" sz="2400" b="0" strike="noStrike" spc="-1">
              <a:solidFill>
                <a:srgbClr val="000000"/>
              </a:solidFill>
              <a:latin typeface="Calibri"/>
            </a:endParaRPr>
          </a:p>
          <a:p>
            <a:pPr marL="1143000" lvl="2" indent="-228240">
              <a:lnSpc>
                <a:spcPct val="90000"/>
              </a:lnSpc>
              <a:spcBef>
                <a:spcPts val="499"/>
              </a:spcBef>
              <a:buClr>
                <a:srgbClr val="000000"/>
              </a:buClr>
              <a:buFont typeface="Arial"/>
              <a:buChar char="•"/>
              <a:defRPr/>
            </a:pPr>
            <a:r>
              <a:rPr lang="en-US" sz="2000" b="0" strike="noStrike" spc="-1">
                <a:solidFill>
                  <a:srgbClr val="000000"/>
                </a:solidFill>
                <a:latin typeface="Calibri"/>
                <a:ea typeface="Arial"/>
              </a:rPr>
              <a:t>Third level</a:t>
            </a:r>
            <a:endParaRPr lang="en-US" sz="2000" b="0" strike="noStrike" spc="-1">
              <a:solidFill>
                <a:srgbClr val="000000"/>
              </a:solidFill>
              <a:latin typeface="Calibri"/>
            </a:endParaRPr>
          </a:p>
          <a:p>
            <a:pPr marL="1600200" lvl="3" indent="-228240">
              <a:lnSpc>
                <a:spcPct val="90000"/>
              </a:lnSpc>
              <a:spcBef>
                <a:spcPts val="499"/>
              </a:spcBef>
              <a:buClr>
                <a:srgbClr val="000000"/>
              </a:buClr>
              <a:buFont typeface="Arial"/>
              <a:buChar char="•"/>
              <a:defRPr/>
            </a:pPr>
            <a:r>
              <a:rPr lang="en-US" sz="1800" b="0" strike="noStrike" spc="-1">
                <a:solidFill>
                  <a:srgbClr val="000000"/>
                </a:solidFill>
                <a:latin typeface="Calibri"/>
                <a:ea typeface="Arial"/>
              </a:rPr>
              <a:t>Fourth level</a:t>
            </a:r>
            <a:endParaRPr lang="en-US" sz="1800" b="0" strike="noStrike" spc="-1">
              <a:solidFill>
                <a:srgbClr val="000000"/>
              </a:solidFill>
              <a:latin typeface="Calibri"/>
            </a:endParaRPr>
          </a:p>
          <a:p>
            <a:pPr marL="2057400" lvl="4" indent="-228240">
              <a:lnSpc>
                <a:spcPct val="90000"/>
              </a:lnSpc>
              <a:spcBef>
                <a:spcPts val="499"/>
              </a:spcBef>
              <a:buClr>
                <a:srgbClr val="000000"/>
              </a:buClr>
              <a:buFont typeface="Arial"/>
              <a:buChar char="•"/>
              <a:defRPr/>
            </a:pPr>
            <a:r>
              <a:rPr lang="en-US" sz="1800" b="0" strike="noStrike" spc="-1">
                <a:solidFill>
                  <a:srgbClr val="000000"/>
                </a:solidFill>
                <a:latin typeface="Calibri"/>
                <a:ea typeface="Arial"/>
              </a:rPr>
              <a:t>Fifth level</a:t>
            </a:r>
            <a:endParaRPr lang="en-US" sz="1800" b="0" strike="noStrike" spc="-1">
              <a:solidFill>
                <a:srgbClr val="000000"/>
              </a:solidFill>
              <a:latin typeface="Calibri"/>
            </a:endParaRPr>
          </a:p>
        </p:txBody>
      </p:sp>
      <p:sp>
        <p:nvSpPr>
          <p:cNvPr id="46" name="PlaceHolder 3"/>
          <p:cNvSpPr>
            <a:spLocks noGrp="1"/>
          </p:cNvSpPr>
          <p:nvPr>
            <p:ph type="dt"/>
          </p:nvPr>
        </p:nvSpPr>
        <p:spPr bwMode="auto">
          <a:xfrm>
            <a:off x="628560" y="4767120"/>
            <a:ext cx="2057040" cy="273600"/>
          </a:xfrm>
          <a:prstGeom prst="rect">
            <a:avLst/>
          </a:prstGeom>
        </p:spPr>
        <p:txBody>
          <a:bodyPr anchor="ctr">
            <a:noAutofit/>
          </a:bodyPr>
          <a:lstStyle/>
          <a:p>
            <a:pPr>
              <a:defRPr/>
            </a:pPr>
            <a:endParaRPr lang="ru-RU" sz="2400" b="0" strike="noStrike" spc="-1">
              <a:latin typeface="Times New Roman"/>
            </a:endParaRPr>
          </a:p>
        </p:txBody>
      </p:sp>
      <p:sp>
        <p:nvSpPr>
          <p:cNvPr id="47" name="PlaceHolder 4"/>
          <p:cNvSpPr>
            <a:spLocks noGrp="1"/>
          </p:cNvSpPr>
          <p:nvPr>
            <p:ph type="ftr"/>
          </p:nvPr>
        </p:nvSpPr>
        <p:spPr bwMode="auto">
          <a:xfrm>
            <a:off x="3029040" y="4767120"/>
            <a:ext cx="3085920" cy="273600"/>
          </a:xfrm>
          <a:prstGeom prst="rect">
            <a:avLst/>
          </a:prstGeom>
        </p:spPr>
        <p:txBody>
          <a:bodyPr anchor="ctr">
            <a:noAutofit/>
          </a:bodyPr>
          <a:lstStyle/>
          <a:p>
            <a:pPr>
              <a:defRPr/>
            </a:pPr>
            <a:endParaRPr lang="ru-RU" sz="2400" b="0" strike="noStrike" spc="-1">
              <a:latin typeface="Times New Roman"/>
            </a:endParaRPr>
          </a:p>
        </p:txBody>
      </p:sp>
      <p:sp>
        <p:nvSpPr>
          <p:cNvPr id="48" name="PlaceHolder 5"/>
          <p:cNvSpPr>
            <a:spLocks noGrp="1"/>
          </p:cNvSpPr>
          <p:nvPr>
            <p:ph type="sldNum"/>
          </p:nvPr>
        </p:nvSpPr>
        <p:spPr bwMode="auto">
          <a:xfrm>
            <a:off x="6458039" y="4767120"/>
            <a:ext cx="2057040" cy="273600"/>
          </a:xfrm>
          <a:prstGeom prst="rect">
            <a:avLst/>
          </a:prstGeom>
        </p:spPr>
        <p:txBody>
          <a:bodyPr anchor="ctr">
            <a:noAutofit/>
          </a:bodyPr>
          <a:lstStyle/>
          <a:p>
            <a:pPr>
              <a:defRPr/>
            </a:pPr>
            <a:endParaRPr lang="ru-RU" sz="2400" b="0" strike="noStrike" spc="-1">
              <a:latin typeface="Times New Roman"/>
            </a:endParaRP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p:bodyStyle/>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bwMode="auto">
        <a:xfrm>
          <a:off x="0" y="0"/>
          <a:ext cx="0" cy="0"/>
          <a:chOff x="0" y="0"/>
          <a:chExt cx="0" cy="0"/>
        </a:xfrm>
      </p:grpSpPr>
      <p:pic>
        <p:nvPicPr>
          <p:cNvPr id="85" name="Picture 6"/>
          <p:cNvPicPr/>
          <p:nvPr/>
        </p:nvPicPr>
        <p:blipFill>
          <a:blip r:embed="rId14"/>
          <a:stretch/>
        </p:blipFill>
        <p:spPr bwMode="auto">
          <a:xfrm>
            <a:off x="360" y="360"/>
            <a:ext cx="9142560" cy="5142600"/>
          </a:xfrm>
          <a:prstGeom prst="rect">
            <a:avLst/>
          </a:prstGeom>
          <a:ln>
            <a:noFill/>
          </a:ln>
        </p:spPr>
      </p:pic>
      <p:sp>
        <p:nvSpPr>
          <p:cNvPr id="86" name="PlaceHolder 1"/>
          <p:cNvSpPr>
            <a:spLocks noGrp="1"/>
          </p:cNvSpPr>
          <p:nvPr>
            <p:ph type="dt"/>
          </p:nvPr>
        </p:nvSpPr>
        <p:spPr bwMode="auto">
          <a:xfrm>
            <a:off x="628560" y="4767120"/>
            <a:ext cx="2057040" cy="273600"/>
          </a:xfrm>
          <a:prstGeom prst="rect">
            <a:avLst/>
          </a:prstGeom>
        </p:spPr>
        <p:txBody>
          <a:bodyPr anchor="ctr">
            <a:noAutofit/>
          </a:bodyPr>
          <a:lstStyle/>
          <a:p>
            <a:pPr>
              <a:defRPr/>
            </a:pPr>
            <a:endParaRPr lang="ru-RU" sz="2400" b="0" strike="noStrike" spc="-1">
              <a:latin typeface="Times New Roman"/>
            </a:endParaRPr>
          </a:p>
        </p:txBody>
      </p:sp>
      <p:sp>
        <p:nvSpPr>
          <p:cNvPr id="87" name="PlaceHolder 2"/>
          <p:cNvSpPr>
            <a:spLocks noGrp="1"/>
          </p:cNvSpPr>
          <p:nvPr>
            <p:ph type="ftr"/>
          </p:nvPr>
        </p:nvSpPr>
        <p:spPr bwMode="auto">
          <a:xfrm>
            <a:off x="3029040" y="4767120"/>
            <a:ext cx="3085920" cy="273600"/>
          </a:xfrm>
          <a:prstGeom prst="rect">
            <a:avLst/>
          </a:prstGeom>
        </p:spPr>
        <p:txBody>
          <a:bodyPr anchor="ctr">
            <a:noAutofit/>
          </a:bodyPr>
          <a:lstStyle/>
          <a:p>
            <a:pPr>
              <a:defRPr/>
            </a:pPr>
            <a:endParaRPr lang="ru-RU" sz="2400" b="0" strike="noStrike" spc="-1">
              <a:latin typeface="Times New Roman"/>
            </a:endParaRPr>
          </a:p>
        </p:txBody>
      </p:sp>
      <p:sp>
        <p:nvSpPr>
          <p:cNvPr id="88" name="PlaceHolder 3"/>
          <p:cNvSpPr>
            <a:spLocks noGrp="1"/>
          </p:cNvSpPr>
          <p:nvPr>
            <p:ph type="sldNum"/>
          </p:nvPr>
        </p:nvSpPr>
        <p:spPr bwMode="auto">
          <a:xfrm>
            <a:off x="6458039" y="4767120"/>
            <a:ext cx="2057040" cy="273600"/>
          </a:xfrm>
          <a:prstGeom prst="rect">
            <a:avLst/>
          </a:prstGeom>
        </p:spPr>
        <p:txBody>
          <a:bodyPr anchor="ctr">
            <a:noAutofit/>
          </a:bodyPr>
          <a:lstStyle/>
          <a:p>
            <a:pPr>
              <a:defRPr/>
            </a:pPr>
            <a:endParaRPr lang="ru-RU" sz="2400" b="0" strike="noStrike" spc="-1">
              <a:latin typeface="Times New Roman"/>
            </a:endParaRPr>
          </a:p>
        </p:txBody>
      </p:sp>
      <p:sp>
        <p:nvSpPr>
          <p:cNvPr id="89" name="PlaceHolder 4"/>
          <p:cNvSpPr>
            <a:spLocks noGrp="1"/>
          </p:cNvSpPr>
          <p:nvPr>
            <p:ph type="title"/>
          </p:nvPr>
        </p:nvSpPr>
        <p:spPr bwMode="auto">
          <a:xfrm>
            <a:off x="457200" y="205200"/>
            <a:ext cx="8229240" cy="858600"/>
          </a:xfrm>
          <a:prstGeom prst="rect">
            <a:avLst/>
          </a:prstGeom>
        </p:spPr>
        <p:txBody>
          <a:bodyPr lIns="0" tIns="0" rIns="0" bIns="0" anchor="ctr">
            <a:noAutofit/>
          </a:bodyPr>
          <a:lstStyle/>
          <a:p>
            <a:pPr>
              <a:defRPr/>
            </a:pPr>
            <a:r>
              <a:rPr lang="en-US" sz="1800" b="0" strike="noStrike" spc="-1">
                <a:solidFill>
                  <a:srgbClr val="000000"/>
                </a:solidFill>
                <a:latin typeface="Calibri"/>
              </a:rPr>
              <a:t>Для правки текста заглавия щёлкните мышью</a:t>
            </a:r>
            <a:endParaRPr/>
          </a:p>
        </p:txBody>
      </p:sp>
      <p:sp>
        <p:nvSpPr>
          <p:cNvPr id="90" name="PlaceHolder 5"/>
          <p:cNvSpPr>
            <a:spLocks noGrp="1"/>
          </p:cNvSpPr>
          <p:nvPr>
            <p:ph type="body"/>
          </p:nvPr>
        </p:nvSpPr>
        <p:spPr bwMode="auto">
          <a:xfrm>
            <a:off x="457200" y="1203480"/>
            <a:ext cx="8229240" cy="2982960"/>
          </a:xfrm>
          <a:prstGeom prst="rect">
            <a:avLst/>
          </a:prstGeom>
        </p:spPr>
        <p:txBody>
          <a:bodyPr lIns="0" tIns="0" rIns="0" bIns="0">
            <a:normAutofit/>
          </a:bodyPr>
          <a:lstStyle/>
          <a:p>
            <a:pPr marL="432000" indent="-324000">
              <a:spcBef>
                <a:spcPts val="1417"/>
              </a:spcBef>
              <a:buClr>
                <a:srgbClr val="000000"/>
              </a:buClr>
              <a:buSzPct val="45000"/>
              <a:buFont typeface="Wingdings"/>
              <a:buChar char=""/>
              <a:defRPr/>
            </a:pPr>
            <a:r>
              <a:rPr lang="en-US" sz="2800" b="0" strike="noStrike" spc="-1">
                <a:solidFill>
                  <a:srgbClr val="000000"/>
                </a:solidFill>
                <a:latin typeface="Calibri"/>
              </a:rPr>
              <a:t>Для правки структуры щёлкните мышью</a:t>
            </a:r>
            <a:endParaRPr/>
          </a:p>
          <a:p>
            <a:pPr marL="864000" lvl="1" indent="-324000">
              <a:spcBef>
                <a:spcPts val="1134"/>
              </a:spcBef>
              <a:buClr>
                <a:srgbClr val="000000"/>
              </a:buClr>
              <a:buSzPct val="75000"/>
              <a:buFont typeface="Symbol"/>
              <a:buChar char=""/>
              <a:defRPr/>
            </a:pPr>
            <a:r>
              <a:rPr lang="en-US" sz="2000" b="0" strike="noStrike" spc="-1">
                <a:solidFill>
                  <a:srgbClr val="000000"/>
                </a:solidFill>
                <a:latin typeface="Calibri"/>
              </a:rPr>
              <a:t>Второй уровень структуры</a:t>
            </a:r>
            <a:endParaRPr/>
          </a:p>
          <a:p>
            <a:pPr marL="1296000" lvl="2" indent="-288000">
              <a:spcBef>
                <a:spcPts val="850"/>
              </a:spcBef>
              <a:buClr>
                <a:srgbClr val="000000"/>
              </a:buClr>
              <a:buSzPct val="45000"/>
              <a:buFont typeface="Wingdings"/>
              <a:buChar char=""/>
              <a:defRPr/>
            </a:pPr>
            <a:r>
              <a:rPr lang="en-US" sz="1800" b="0" strike="noStrike" spc="-1">
                <a:solidFill>
                  <a:srgbClr val="000000"/>
                </a:solidFill>
                <a:latin typeface="Calibri"/>
              </a:rPr>
              <a:t>Третий уровень структуры</a:t>
            </a:r>
            <a:endParaRPr/>
          </a:p>
          <a:p>
            <a:pPr marL="1728000" lvl="3" indent="-216000">
              <a:spcBef>
                <a:spcPts val="567"/>
              </a:spcBef>
              <a:buClr>
                <a:srgbClr val="000000"/>
              </a:buClr>
              <a:buSzPct val="75000"/>
              <a:buFont typeface="Symbol"/>
              <a:buChar char=""/>
              <a:defRPr/>
            </a:pPr>
            <a:r>
              <a:rPr lang="en-US" sz="1800" b="0" strike="noStrike" spc="-1">
                <a:solidFill>
                  <a:srgbClr val="000000"/>
                </a:solidFill>
                <a:latin typeface="Calibri"/>
              </a:rPr>
              <a:t>Четвёртый уровень структуры</a:t>
            </a:r>
            <a:endParaRPr/>
          </a:p>
          <a:p>
            <a:pPr marL="2160000" lvl="4" indent="-216000">
              <a:spcBef>
                <a:spcPts val="283"/>
              </a:spcBef>
              <a:buClr>
                <a:srgbClr val="000000"/>
              </a:buClr>
              <a:buSzPct val="45000"/>
              <a:buFont typeface="Wingdings"/>
              <a:buChar char=""/>
              <a:defRPr/>
            </a:pPr>
            <a:r>
              <a:rPr lang="en-US" sz="2000" b="0" strike="noStrike" spc="-1">
                <a:solidFill>
                  <a:srgbClr val="000000"/>
                </a:solidFill>
                <a:latin typeface="Calibri"/>
              </a:rPr>
              <a:t>Пятый уровень структуры</a:t>
            </a:r>
            <a:endParaRPr/>
          </a:p>
          <a:p>
            <a:pPr marL="2592000" lvl="5" indent="-216000">
              <a:spcBef>
                <a:spcPts val="283"/>
              </a:spcBef>
              <a:buClr>
                <a:srgbClr val="000000"/>
              </a:buClr>
              <a:buSzPct val="45000"/>
              <a:buFont typeface="Wingdings"/>
              <a:buChar char=""/>
              <a:defRPr/>
            </a:pPr>
            <a:r>
              <a:rPr lang="en-US" sz="2000" b="0" strike="noStrike" spc="-1">
                <a:solidFill>
                  <a:srgbClr val="000000"/>
                </a:solidFill>
                <a:latin typeface="Calibri"/>
              </a:rPr>
              <a:t>Шестой уровень структуры</a:t>
            </a:r>
            <a:endParaRPr/>
          </a:p>
          <a:p>
            <a:pPr marL="3024000" lvl="6" indent="-216000">
              <a:spcBef>
                <a:spcPts val="283"/>
              </a:spcBef>
              <a:buClr>
                <a:srgbClr val="000000"/>
              </a:buClr>
              <a:buSzPct val="45000"/>
              <a:buFont typeface="Wingdings"/>
              <a:buChar char=""/>
              <a:defRPr/>
            </a:pPr>
            <a:r>
              <a:rPr lang="en-US" sz="2000" b="0" strike="noStrike" spc="-1">
                <a:solidFill>
                  <a:srgbClr val="000000"/>
                </a:solidFill>
                <a:latin typeface="Calibri"/>
              </a:rPr>
              <a:t>Седьмой уровень структуры</a:t>
            </a:r>
            <a:endParaRPr/>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p:bodyStyle/>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6.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6.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6.png"/><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127" name="Рисунок 3" descr="gerbnso1.png"/>
          <p:cNvPicPr/>
          <p:nvPr/>
        </p:nvPicPr>
        <p:blipFill>
          <a:blip r:embed="rId2"/>
          <a:stretch/>
        </p:blipFill>
        <p:spPr bwMode="auto">
          <a:xfrm>
            <a:off x="151560" y="215280"/>
            <a:ext cx="1062000" cy="1296000"/>
          </a:xfrm>
          <a:prstGeom prst="rect">
            <a:avLst/>
          </a:prstGeom>
          <a:ln>
            <a:noFill/>
          </a:ln>
        </p:spPr>
      </p:pic>
      <p:sp>
        <p:nvSpPr>
          <p:cNvPr id="128" name="CustomShape 1"/>
          <p:cNvSpPr/>
          <p:nvPr/>
        </p:nvSpPr>
        <p:spPr bwMode="auto">
          <a:xfrm>
            <a:off x="1308240" y="194400"/>
            <a:ext cx="5923080" cy="1288800"/>
          </a:xfrm>
          <a:prstGeom prst="rect">
            <a:avLst/>
          </a:prstGeom>
          <a:noFill/>
          <a:ln>
            <a:noFill/>
          </a:ln>
        </p:spPr>
        <p:style>
          <a:lnRef idx="0">
            <a:srgbClr val="000000"/>
          </a:lnRef>
          <a:fillRef idx="0">
            <a:srgbClr val="000000"/>
          </a:fillRef>
          <a:effectRef idx="0">
            <a:srgbClr val="000000"/>
          </a:effectRef>
          <a:fontRef idx="minor"/>
        </p:style>
        <p:txBody>
          <a:bodyPr>
            <a:normAutofit fontScale="92500" lnSpcReduction="10000"/>
          </a:bodyPr>
          <a:lstStyle/>
          <a:p>
            <a:pPr>
              <a:lnSpc>
                <a:spcPct val="120000"/>
              </a:lnSpc>
              <a:tabLst>
                <a:tab pos="0" algn="l"/>
              </a:tabLst>
              <a:defRPr/>
            </a:pPr>
            <a:r>
              <a:rPr lang="ru-RU" sz="2400" b="1" strike="noStrike" spc="-1">
                <a:solidFill>
                  <a:srgbClr val="FFFFFF"/>
                </a:solidFill>
                <a:latin typeface="Calibri"/>
                <a:ea typeface="Arial"/>
              </a:rPr>
              <a:t>ИНСПЕКЦИЯ ГОСУДАРСТВЕННОГО</a:t>
            </a:r>
            <a:endParaRPr lang="ru-RU" sz="2400" b="0" strike="noStrike" spc="-1">
              <a:latin typeface="Arial"/>
            </a:endParaRPr>
          </a:p>
          <a:p>
            <a:pPr>
              <a:lnSpc>
                <a:spcPct val="120000"/>
              </a:lnSpc>
              <a:tabLst>
                <a:tab pos="0" algn="l"/>
              </a:tabLst>
              <a:defRPr/>
            </a:pPr>
            <a:r>
              <a:rPr lang="ru-RU" sz="2400" b="1" strike="noStrike" spc="-1">
                <a:solidFill>
                  <a:srgbClr val="FFFFFF"/>
                </a:solidFill>
                <a:latin typeface="Calibri"/>
                <a:ea typeface="Arial"/>
              </a:rPr>
              <a:t>СТРОИТЕЛЬНОГО НАДЗОРА</a:t>
            </a:r>
            <a:endParaRPr lang="ru-RU" sz="2400" b="0" strike="noStrike" spc="-1">
              <a:latin typeface="Arial"/>
            </a:endParaRPr>
          </a:p>
          <a:p>
            <a:pPr>
              <a:lnSpc>
                <a:spcPct val="120000"/>
              </a:lnSpc>
              <a:tabLst>
                <a:tab pos="0" algn="l"/>
              </a:tabLst>
              <a:defRPr/>
            </a:pPr>
            <a:r>
              <a:rPr lang="ru-RU" sz="2400" b="1" strike="noStrike" spc="-1">
                <a:solidFill>
                  <a:srgbClr val="FFFFFF"/>
                </a:solidFill>
                <a:latin typeface="Calibri"/>
                <a:ea typeface="Arial"/>
              </a:rPr>
              <a:t>НОВОСИБИРСКОЙ ОБЛАСТИ</a:t>
            </a:r>
            <a:endParaRPr lang="ru-RU" sz="2400" b="0" strike="noStrike" spc="-1">
              <a:latin typeface="Arial"/>
            </a:endParaRPr>
          </a:p>
        </p:txBody>
      </p:sp>
      <p:sp>
        <p:nvSpPr>
          <p:cNvPr id="129" name="CustomShape 2"/>
          <p:cNvSpPr/>
          <p:nvPr/>
        </p:nvSpPr>
        <p:spPr bwMode="auto">
          <a:xfrm>
            <a:off x="0" y="4743360"/>
            <a:ext cx="2457720" cy="395280"/>
          </a:xfrm>
          <a:prstGeom prst="rect">
            <a:avLst/>
          </a:prstGeom>
          <a:noFill/>
          <a:ln>
            <a:noFill/>
          </a:ln>
        </p:spPr>
        <p:style>
          <a:lnRef idx="0">
            <a:srgbClr val="000000"/>
          </a:lnRef>
          <a:fillRef idx="0">
            <a:srgbClr val="000000"/>
          </a:fillRef>
          <a:effectRef idx="0">
            <a:srgbClr val="000000"/>
          </a:effectRef>
          <a:fontRef idx="minor"/>
        </p:style>
        <p:txBody>
          <a:bodyPr lIns="90000" tIns="45000" rIns="90000" bIns="45000">
            <a:spAutoFit/>
          </a:bodyPr>
          <a:lstStyle/>
          <a:p>
            <a:pPr>
              <a:lnSpc>
                <a:spcPct val="100000"/>
              </a:lnSpc>
              <a:defRPr/>
            </a:pPr>
            <a:r>
              <a:rPr lang="en-US" sz="2000" b="1" strike="noStrike" spc="-1">
                <a:solidFill>
                  <a:srgbClr val="FFFFFF"/>
                </a:solidFill>
                <a:latin typeface="Calibri"/>
                <a:ea typeface="Arial"/>
              </a:rPr>
              <a:t>www.gsn.nso.ru</a:t>
            </a:r>
            <a:endParaRPr lang="ru-RU" sz="2000" b="0" strike="noStrike" spc="-1">
              <a:latin typeface="Arial"/>
            </a:endParaRPr>
          </a:p>
        </p:txBody>
      </p:sp>
      <p:sp>
        <p:nvSpPr>
          <p:cNvPr id="130" name="TextShape 3"/>
          <p:cNvSpPr txBox="1"/>
          <p:nvPr/>
        </p:nvSpPr>
        <p:spPr bwMode="auto">
          <a:xfrm>
            <a:off x="0" y="1615320"/>
            <a:ext cx="9143640" cy="2070000"/>
          </a:xfrm>
          <a:prstGeom prst="rect">
            <a:avLst/>
          </a:prstGeom>
          <a:noFill/>
          <a:ln>
            <a:noFill/>
          </a:ln>
        </p:spPr>
        <p:txBody>
          <a:bodyPr anchor="ctr">
            <a:noAutofit/>
          </a:bodyPr>
          <a:lstStyle/>
          <a:p>
            <a:pPr algn="ctr">
              <a:lnSpc>
                <a:spcPct val="90000"/>
              </a:lnSpc>
              <a:defRPr/>
            </a:pPr>
            <a:r>
              <a:rPr lang="ru-RU" sz="1800" b="1" strike="noStrike" spc="-1">
                <a:solidFill>
                  <a:srgbClr val="1F5480"/>
                </a:solidFill>
                <a:latin typeface="Calibri"/>
                <a:ea typeface="Calibri"/>
              </a:rPr>
              <a:t>Доклад о результатах обобщения и анализа правоприменительной практики </a:t>
            </a:r>
            <a:r>
              <a:rPr/>
              <a:t/>
            </a:r>
            <a:br>
              <a:rPr/>
            </a:br>
            <a:r>
              <a:rPr lang="ru-RU" sz="1800" b="1" strike="noStrike" spc="-1">
                <a:solidFill>
                  <a:srgbClr val="1F5480"/>
                </a:solidFill>
                <a:latin typeface="Calibri"/>
                <a:ea typeface="Calibri"/>
              </a:rPr>
              <a:t>контрольно-надзорной деятельности инспекции государственного строительного надзора Новосибирской области при осуществлении регионального государственного строительного надзора</a:t>
            </a:r>
            <a:r>
              <a:rPr/>
              <a:t/>
            </a:r>
            <a:br>
              <a:rPr/>
            </a:br>
            <a:r>
              <a:rPr lang="ru-RU" sz="1800" b="1" strike="noStrike" spc="-1">
                <a:solidFill>
                  <a:srgbClr val="1F5480"/>
                </a:solidFill>
                <a:latin typeface="Calibri"/>
                <a:ea typeface="Calibri"/>
              </a:rPr>
              <a:t>за 2023 год</a:t>
            </a:r>
            <a:endParaRPr lang="en-US" sz="1800" b="0" strike="noStrike" spc="-1">
              <a:solidFill>
                <a:srgbClr val="000000"/>
              </a:solidFill>
              <a:latin typeface="Calibri"/>
            </a:endParaRPr>
          </a:p>
        </p:txBody>
      </p:sp>
      <p:sp>
        <p:nvSpPr>
          <p:cNvPr id="131" name="TextShape 4"/>
          <p:cNvSpPr txBox="1"/>
          <p:nvPr/>
        </p:nvSpPr>
        <p:spPr bwMode="auto">
          <a:xfrm>
            <a:off x="1906560" y="3666240"/>
            <a:ext cx="7237080" cy="1477080"/>
          </a:xfrm>
          <a:prstGeom prst="rect">
            <a:avLst/>
          </a:prstGeom>
          <a:noFill/>
          <a:ln>
            <a:noFill/>
          </a:ln>
        </p:spPr>
        <p:txBody>
          <a:bodyPr anchor="ctr">
            <a:noAutofit/>
          </a:bodyPr>
          <a:lstStyle/>
          <a:p>
            <a:pPr>
              <a:lnSpc>
                <a:spcPct val="100000"/>
              </a:lnSpc>
              <a:tabLst>
                <a:tab pos="0" algn="l"/>
              </a:tabLst>
              <a:defRPr/>
            </a:pPr>
            <a:r>
              <a:rPr lang="ru-RU" sz="2400" b="1" strike="noStrike" spc="-1">
                <a:solidFill>
                  <a:srgbClr val="1F5480"/>
                </a:solidFill>
                <a:latin typeface="Calibri"/>
                <a:ea typeface="Arial"/>
              </a:rPr>
              <a:t>		докладывает:</a:t>
            </a:r>
            <a:endParaRPr lang="ru-RU" sz="2400" b="0" strike="noStrike" spc="-1">
              <a:latin typeface="Arial"/>
            </a:endParaRPr>
          </a:p>
          <a:p>
            <a:pPr>
              <a:lnSpc>
                <a:spcPct val="100000"/>
              </a:lnSpc>
              <a:tabLst>
                <a:tab pos="0" algn="l"/>
              </a:tabLst>
              <a:defRPr/>
            </a:pPr>
            <a:r>
              <a:rPr lang="ru-RU" sz="2400" b="1" strike="noStrike" spc="-1">
                <a:solidFill>
                  <a:srgbClr val="1F5480"/>
                </a:solidFill>
                <a:latin typeface="Calibri"/>
                <a:ea typeface="Arial"/>
              </a:rPr>
              <a:t>	Малицкий Станислав Михайлович</a:t>
            </a:r>
            <a:endParaRPr lang="ru-RU" sz="2400" b="0" strike="noStrike" spc="-1">
              <a:latin typeface="Arial"/>
            </a:endParaRPr>
          </a:p>
          <a:p>
            <a:pPr>
              <a:lnSpc>
                <a:spcPct val="100000"/>
              </a:lnSpc>
              <a:tabLst>
                <a:tab pos="0" algn="l"/>
              </a:tabLst>
              <a:defRPr/>
            </a:pPr>
            <a:r>
              <a:rPr lang="ru-RU" sz="1800" b="1" strike="noStrike" spc="-1">
                <a:solidFill>
                  <a:srgbClr val="1F5480"/>
                </a:solidFill>
                <a:latin typeface="Calibri"/>
                <a:ea typeface="Arial"/>
              </a:rPr>
              <a:t>	начальник отдела судебно-правовой работы инспекции</a:t>
            </a:r>
            <a:endParaRPr lang="ru-RU" sz="18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w="http://schemas.openxmlformats.org/wordprocessingml/2006/main" xmlns:m="http://schemas.openxmlformats.org/officeDocument/2006/math" xmlns="">
      <p:transition advClick="1"/>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10" name="CustomShape 1"/>
          <p:cNvSpPr/>
          <p:nvPr/>
        </p:nvSpPr>
        <p:spPr bwMode="auto">
          <a:xfrm>
            <a:off x="2984760" y="135360"/>
            <a:ext cx="5652719" cy="1614359"/>
          </a:xfrm>
          <a:prstGeom prst="rect">
            <a:avLst/>
          </a:prstGeom>
          <a:noFill/>
          <a:ln>
            <a:noFill/>
          </a:ln>
        </p:spPr>
        <p:style>
          <a:lnRef idx="0">
            <a:srgbClr val="000000"/>
          </a:lnRef>
          <a:fillRef idx="0">
            <a:srgbClr val="000000"/>
          </a:fillRef>
          <a:effectRef idx="0">
            <a:srgbClr val="000000"/>
          </a:effectRef>
          <a:fontRef idx="minor"/>
        </p:style>
        <p:txBody>
          <a:bodyPr lIns="90000" tIns="45000" rIns="90000" bIns="45000">
            <a:spAutoFit/>
          </a:bodyPr>
          <a:lstStyle/>
          <a:p>
            <a:pPr algn="r">
              <a:lnSpc>
                <a:spcPct val="100000"/>
              </a:lnSpc>
              <a:defRPr/>
            </a:pPr>
            <a:r>
              <a:rPr lang="en-US" sz="1800" b="1" strike="noStrike" spc="-1">
                <a:solidFill>
                  <a:srgbClr val="1F5480"/>
                </a:solidFill>
                <a:latin typeface="Calibri"/>
                <a:ea typeface="Calibri"/>
              </a:rPr>
              <a:t>Правоприменительная практика при осуществлении регионального государственного строительного надзора</a:t>
            </a:r>
            <a:endParaRPr lang="ru-RU" sz="1800" b="0" strike="noStrike" spc="-1">
              <a:latin typeface="Arial"/>
            </a:endParaRPr>
          </a:p>
          <a:p>
            <a:pPr algn="r">
              <a:lnSpc>
                <a:spcPct val="100000"/>
              </a:lnSpc>
              <a:defRPr/>
            </a:pPr>
            <a:endParaRPr lang="ru-RU" sz="1800" b="0" strike="noStrike" spc="-1">
              <a:latin typeface="Arial"/>
            </a:endParaRPr>
          </a:p>
          <a:p>
            <a:pPr algn="ctr">
              <a:lnSpc>
                <a:spcPct val="100000"/>
              </a:lnSpc>
              <a:defRPr/>
            </a:pPr>
            <a:r>
              <a:rPr lang="en-US" sz="1400" b="1" strike="noStrike" spc="-1">
                <a:solidFill>
                  <a:srgbClr val="1F5480"/>
                </a:solidFill>
                <a:latin typeface="Calibri"/>
                <a:ea typeface="Calibri"/>
                <a:cs typeface="Calibri"/>
              </a:rPr>
              <a:t>Сведения о результатах административного и судебного оспаривания решений, действий (бездействия) инспекции и её должностных лиц</a:t>
            </a:r>
            <a:endParaRPr lang="ru-RU" sz="1400" b="0" strike="noStrike" spc="-1">
              <a:latin typeface="Arial"/>
            </a:endParaRPr>
          </a:p>
        </p:txBody>
      </p:sp>
      <p:sp>
        <p:nvSpPr>
          <p:cNvPr id="211" name="CustomShape 2"/>
          <p:cNvSpPr/>
          <p:nvPr/>
        </p:nvSpPr>
        <p:spPr bwMode="auto">
          <a:xfrm>
            <a:off x="998640" y="2207520"/>
            <a:ext cx="7431480" cy="365760"/>
          </a:xfrm>
          <a:prstGeom prst="rect">
            <a:avLst/>
          </a:prstGeom>
          <a:noFill/>
          <a:ln>
            <a:noFill/>
          </a:ln>
        </p:spPr>
        <p:style>
          <a:lnRef idx="0">
            <a:srgbClr val="000000"/>
          </a:lnRef>
          <a:fillRef idx="0">
            <a:srgbClr val="000000"/>
          </a:fillRef>
          <a:effectRef idx="0">
            <a:srgbClr val="000000"/>
          </a:effectRef>
          <a:fontRef idx="minor"/>
        </p:style>
      </p:sp>
      <p:sp>
        <p:nvSpPr>
          <p:cNvPr id="212" name="TextShape 3"/>
          <p:cNvSpPr txBox="1"/>
          <p:nvPr/>
        </p:nvSpPr>
        <p:spPr bwMode="auto">
          <a:xfrm>
            <a:off x="936000" y="2129760"/>
            <a:ext cx="7776000" cy="1654385"/>
          </a:xfrm>
          <a:prstGeom prst="rect">
            <a:avLst/>
          </a:prstGeom>
          <a:noFill/>
          <a:ln>
            <a:noFill/>
          </a:ln>
        </p:spPr>
        <p:txBody>
          <a:bodyPr lIns="90000" tIns="45000" rIns="90000" bIns="45000">
            <a:noAutofit/>
          </a:bodyPr>
          <a:lstStyle/>
          <a:p>
            <a:pPr algn="just">
              <a:lnSpc>
                <a:spcPct val="100000"/>
              </a:lnSpc>
              <a:defRPr/>
            </a:pPr>
            <a:r>
              <a:rPr lang="ru-RU" sz="1400" b="0" strike="noStrike" spc="-1">
                <a:latin typeface="Calibri"/>
                <a:ea typeface="Calibri"/>
                <a:cs typeface="Calibri"/>
              </a:rPr>
              <a:t>       По состоянию на 01.01.2024 обжаловано 22 постановления инспекции по делам об административных правонарушениях (далее – постановление инспекции), из них 18 начальнику инспекции, 5 в судебном порядке.</a:t>
            </a:r>
            <a:endParaRPr sz="1400" b="0" strike="noStrike" spc="-1">
              <a:latin typeface="Calibri"/>
              <a:cs typeface="Calibri"/>
            </a:endParaRPr>
          </a:p>
          <a:p>
            <a:pPr algn="just">
              <a:lnSpc>
                <a:spcPct val="100000"/>
              </a:lnSpc>
              <a:defRPr/>
            </a:pPr>
            <a:r>
              <a:rPr lang="ru-RU" sz="1400" b="0" strike="noStrike" spc="-1">
                <a:latin typeface="Calibri"/>
                <a:ea typeface="Calibri"/>
                <a:cs typeface="Calibri"/>
              </a:rPr>
              <a:t>       Из 22 обжалуемых постановлений инспекции:</a:t>
            </a:r>
            <a:endParaRPr sz="1400" b="0" strike="noStrike" spc="-1">
              <a:latin typeface="Calibri"/>
              <a:cs typeface="Calibri"/>
            </a:endParaRPr>
          </a:p>
          <a:p>
            <a:pPr marL="239821" marR="0" indent="-239821" algn="just" defTabSz="914400">
              <a:lnSpc>
                <a:spcPct val="100000"/>
              </a:lnSpc>
              <a:spcBef>
                <a:spcPts val="0"/>
              </a:spcBef>
              <a:spcAft>
                <a:spcPts val="0"/>
              </a:spcAft>
              <a:buClr>
                <a:srgbClr val="FF0000"/>
              </a:buClr>
              <a:buFont typeface="Arial"/>
              <a:buChar char="–"/>
              <a:defRPr/>
            </a:pPr>
            <a:r>
              <a:rPr lang="ru-RU" sz="1400" b="0" strike="noStrike" cap="none" spc="-1">
                <a:latin typeface="Calibri"/>
                <a:ea typeface="Calibri"/>
                <a:cs typeface="Calibri"/>
              </a:rPr>
              <a:t>9 постановлений оставлено в силе;</a:t>
            </a:r>
            <a:endParaRPr sz="1400" b="0" strike="noStrike" cap="none" spc="-1">
              <a:latin typeface="Calibri"/>
              <a:cs typeface="Calibri"/>
            </a:endParaRPr>
          </a:p>
          <a:p>
            <a:pPr marL="239821" marR="0" indent="-239821" algn="just" defTabSz="914400">
              <a:lnSpc>
                <a:spcPct val="100000"/>
              </a:lnSpc>
              <a:spcBef>
                <a:spcPts val="0"/>
              </a:spcBef>
              <a:spcAft>
                <a:spcPts val="0"/>
              </a:spcAft>
              <a:buClr>
                <a:srgbClr val="FF0000"/>
              </a:buClr>
              <a:buFont typeface="Arial"/>
              <a:buChar char="–"/>
              <a:defRPr/>
            </a:pPr>
            <a:r>
              <a:rPr lang="ru-RU" sz="1400" b="0" strike="noStrike" cap="none" spc="-1">
                <a:latin typeface="Calibri"/>
                <a:ea typeface="Calibri"/>
                <a:cs typeface="Calibri"/>
              </a:rPr>
              <a:t>2 постановление изменены в части размера административного штрафа;</a:t>
            </a:r>
            <a:endParaRPr sz="1400" b="0" strike="noStrike" cap="none" spc="-1">
              <a:latin typeface="Calibri"/>
              <a:cs typeface="Calibri"/>
            </a:endParaRPr>
          </a:p>
          <a:p>
            <a:pPr marL="239821" marR="0" indent="-239821" algn="just" defTabSz="914400">
              <a:lnSpc>
                <a:spcPct val="100000"/>
              </a:lnSpc>
              <a:spcBef>
                <a:spcPts val="0"/>
              </a:spcBef>
              <a:spcAft>
                <a:spcPts val="0"/>
              </a:spcAft>
              <a:buClr>
                <a:srgbClr val="FF0000"/>
              </a:buClr>
              <a:buFont typeface="Arial"/>
              <a:buChar char="–"/>
              <a:defRPr/>
            </a:pPr>
            <a:r>
              <a:rPr lang="ru-RU" sz="1400" b="0" strike="noStrike" cap="none" spc="-1">
                <a:latin typeface="Calibri"/>
                <a:ea typeface="Calibri"/>
                <a:cs typeface="Calibri"/>
              </a:rPr>
              <a:t>11 постановлений отменено, производство по делу об административном правонарушении прек</a:t>
            </a:r>
            <a:r>
              <a:rPr lang="ru-RU" sz="1400" b="0" strike="noStrike" spc="0">
                <a:latin typeface="Calibri"/>
                <a:ea typeface="Calibri"/>
                <a:cs typeface="Calibri"/>
              </a:rPr>
              <a:t>ращено в связи </a:t>
            </a:r>
            <a:r>
              <a:rPr lang="ru-RU" sz="1400" b="0" strike="noStrike" spc="-1">
                <a:latin typeface="Calibri"/>
                <a:ea typeface="Calibri"/>
                <a:cs typeface="Calibri"/>
              </a:rPr>
              <a:t>с малозначительностью правонарушения, объявлением устного замечания.</a:t>
            </a:r>
            <a:endParaRPr sz="1400" b="0" strike="noStrike" spc="-1">
              <a:latin typeface="Calibri"/>
              <a:cs typeface="Calibri"/>
            </a:endParaRPr>
          </a:p>
          <a:p>
            <a:pPr algn="just">
              <a:defRPr/>
            </a:pPr>
            <a:r>
              <a:rPr lang="ru-RU" sz="1400" b="0" strike="noStrike" spc="-1">
                <a:latin typeface="Calibri"/>
                <a:ea typeface="Calibri"/>
                <a:cs typeface="Calibri"/>
              </a:rPr>
              <a:t>      В сравнении с показателями 2023 года в 2022 году было обжаловано вышестоящему должностному лицу инспекции, суды Новосибирской области 72 постановления по делам об административных правонарушениях.</a:t>
            </a:r>
            <a:endParaRPr sz="1400" b="0" strike="noStrike" spc="-1">
              <a:latin typeface="Calibri"/>
              <a:cs typeface="Calibri"/>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w="http://schemas.openxmlformats.org/wordprocessingml/2006/main" xmlns:m="http://schemas.openxmlformats.org/officeDocument/2006/math" xmlns="">
      <p:transition advClick="1"/>
    </mc:Fallback>
  </mc:AlternateContent>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535211762" name="CustomShape 1"/>
          <p:cNvSpPr/>
          <p:nvPr/>
        </p:nvSpPr>
        <p:spPr bwMode="auto">
          <a:xfrm>
            <a:off x="2984760" y="135360"/>
            <a:ext cx="5654158" cy="1827719"/>
          </a:xfrm>
          <a:prstGeom prst="rect">
            <a:avLst/>
          </a:prstGeom>
          <a:noFill/>
          <a:ln>
            <a:noFill/>
          </a:ln>
        </p:spPr>
        <p:style>
          <a:lnRef idx="0">
            <a:srgbClr val="000000"/>
          </a:lnRef>
          <a:fillRef idx="0">
            <a:srgbClr val="000000"/>
          </a:fillRef>
          <a:effectRef idx="0">
            <a:srgbClr val="000000"/>
          </a:effectRef>
          <a:fontRef idx="minor"/>
        </p:style>
        <p:txBody>
          <a:bodyPr lIns="90000" tIns="45000" rIns="90000" bIns="45000">
            <a:spAutoFit/>
          </a:bodyPr>
          <a:lstStyle/>
          <a:p>
            <a:pPr algn="r">
              <a:lnSpc>
                <a:spcPct val="100000"/>
              </a:lnSpc>
              <a:defRPr/>
            </a:pPr>
            <a:r>
              <a:rPr lang="en-US" sz="1800" b="1" strike="noStrike" spc="0">
                <a:solidFill>
                  <a:srgbClr val="1F5480"/>
                </a:solidFill>
                <a:latin typeface="Calibri"/>
                <a:ea typeface="Calibri"/>
              </a:rPr>
              <a:t>Правоприменительная практика при осуществлении регионального государственного строительного надзора</a:t>
            </a:r>
            <a:endParaRPr lang="ru-RU" sz="1800" b="0" strike="noStrike" spc="0">
              <a:latin typeface="Arial"/>
            </a:endParaRPr>
          </a:p>
          <a:p>
            <a:pPr algn="r">
              <a:lnSpc>
                <a:spcPct val="100000"/>
              </a:lnSpc>
              <a:defRPr/>
            </a:pPr>
            <a:endParaRPr lang="ru-RU" sz="1800" b="0" strike="noStrike" spc="0">
              <a:latin typeface="Arial"/>
            </a:endParaRPr>
          </a:p>
          <a:p>
            <a:pPr algn="ctr">
              <a:lnSpc>
                <a:spcPct val="100000"/>
              </a:lnSpc>
              <a:defRPr/>
            </a:pPr>
            <a:r>
              <a:rPr lang="en-US" sz="1400" b="1" i="0" u="none" strike="noStrike" cap="none" spc="0">
                <a:solidFill>
                  <a:srgbClr val="1F5480"/>
                </a:solidFill>
                <a:latin typeface="Calibri"/>
                <a:ea typeface="Calibri"/>
                <a:cs typeface="Calibri"/>
              </a:rPr>
              <a:t>Работа с заявлениями и обращениями граждан, содержащими сведения о нарушении обязательных требований, причинении вреда или угрозе причинения вреда охраняемым законом ценностям</a:t>
            </a:r>
            <a:endParaRPr sz="1400" b="0" strike="noStrike" spc="0">
              <a:latin typeface="Calibri"/>
              <a:cs typeface="Calibri"/>
            </a:endParaRPr>
          </a:p>
        </p:txBody>
      </p:sp>
      <p:pic>
        <p:nvPicPr>
          <p:cNvPr id="1871686035" name="Рисунок 1871686034"/>
          <p:cNvPicPr>
            <a:picLocks noChangeAspect="1"/>
          </p:cNvPicPr>
          <p:nvPr/>
        </p:nvPicPr>
        <p:blipFill>
          <a:blip r:embed="rId2"/>
          <a:stretch/>
        </p:blipFill>
        <p:spPr bwMode="auto">
          <a:xfrm>
            <a:off x="272142" y="2093987"/>
            <a:ext cx="4226603" cy="2524880"/>
          </a:xfrm>
          <a:prstGeom prst="rect">
            <a:avLst/>
          </a:prstGeom>
        </p:spPr>
      </p:pic>
      <p:pic>
        <p:nvPicPr>
          <p:cNvPr id="1717832776" name="Рисунок 1717832775"/>
          <p:cNvPicPr>
            <a:picLocks noChangeAspect="1"/>
          </p:cNvPicPr>
          <p:nvPr/>
        </p:nvPicPr>
        <p:blipFill>
          <a:blip r:embed="rId3"/>
          <a:stretch/>
        </p:blipFill>
        <p:spPr bwMode="auto">
          <a:xfrm>
            <a:off x="4642321" y="2267857"/>
            <a:ext cx="4108882" cy="151866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w="http://schemas.openxmlformats.org/wordprocessingml/2006/main" xmlns:m="http://schemas.openxmlformats.org/officeDocument/2006/math" xmlns="">
      <p:transition advClick="1"/>
    </mc:Fallback>
  </mc:AlternateContent>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387443217" name="CustomShape 1"/>
          <p:cNvSpPr/>
          <p:nvPr/>
        </p:nvSpPr>
        <p:spPr bwMode="auto">
          <a:xfrm>
            <a:off x="2984760" y="135360"/>
            <a:ext cx="5654517" cy="1827719"/>
          </a:xfrm>
          <a:prstGeom prst="rect">
            <a:avLst/>
          </a:prstGeom>
          <a:noFill/>
          <a:ln>
            <a:noFill/>
          </a:ln>
        </p:spPr>
        <p:style>
          <a:lnRef idx="0">
            <a:srgbClr val="000000"/>
          </a:lnRef>
          <a:fillRef idx="0">
            <a:srgbClr val="000000"/>
          </a:fillRef>
          <a:effectRef idx="0">
            <a:srgbClr val="000000"/>
          </a:effectRef>
          <a:fontRef idx="minor"/>
        </p:style>
        <p:txBody>
          <a:bodyPr lIns="90000" tIns="45000" rIns="90000" bIns="45000">
            <a:spAutoFit/>
          </a:bodyPr>
          <a:lstStyle/>
          <a:p>
            <a:pPr algn="r">
              <a:lnSpc>
                <a:spcPct val="100000"/>
              </a:lnSpc>
              <a:defRPr/>
            </a:pPr>
            <a:r>
              <a:rPr lang="en-US" sz="1800" b="1" strike="noStrike" spc="0">
                <a:solidFill>
                  <a:srgbClr val="1F5480"/>
                </a:solidFill>
                <a:latin typeface="Calibri"/>
                <a:ea typeface="Calibri"/>
              </a:rPr>
              <a:t>Правоприменительная практика при осуществлении регионального государственного строительного надзора</a:t>
            </a:r>
            <a:endParaRPr lang="ru-RU" sz="1800" b="0" strike="noStrike" spc="0">
              <a:latin typeface="Arial"/>
            </a:endParaRPr>
          </a:p>
          <a:p>
            <a:pPr algn="r">
              <a:lnSpc>
                <a:spcPct val="100000"/>
              </a:lnSpc>
              <a:defRPr/>
            </a:pPr>
            <a:endParaRPr lang="ru-RU" sz="1800" b="0" strike="noStrike" spc="0">
              <a:latin typeface="Arial"/>
            </a:endParaRPr>
          </a:p>
          <a:p>
            <a:pPr algn="ctr">
              <a:lnSpc>
                <a:spcPct val="100000"/>
              </a:lnSpc>
              <a:defRPr/>
            </a:pPr>
            <a:r>
              <a:rPr lang="en-US" sz="1400" b="1" i="0" u="none" strike="noStrike" cap="none" spc="0">
                <a:solidFill>
                  <a:srgbClr val="1F5480"/>
                </a:solidFill>
                <a:latin typeface="Calibri"/>
                <a:ea typeface="Calibri"/>
                <a:cs typeface="Calibri"/>
              </a:rPr>
              <a:t>Работа с заявлениями и обращениями граждан, содержащими сведения о нарушении обязательных требований, причинении вреда или угрозе причинения вреда охраняемым законом ценностям</a:t>
            </a:r>
            <a:endParaRPr sz="1400" b="0" strike="noStrike" spc="0">
              <a:latin typeface="Calibri"/>
              <a:cs typeface="Calibri"/>
            </a:endParaRPr>
          </a:p>
        </p:txBody>
      </p:sp>
      <p:pic>
        <p:nvPicPr>
          <p:cNvPr id="648132422" name="Рисунок 648132421"/>
          <p:cNvPicPr>
            <a:picLocks noChangeAspect="1"/>
          </p:cNvPicPr>
          <p:nvPr/>
        </p:nvPicPr>
        <p:blipFill>
          <a:blip r:embed="rId2"/>
          <a:stretch/>
        </p:blipFill>
        <p:spPr bwMode="auto">
          <a:xfrm>
            <a:off x="173868" y="2041071"/>
            <a:ext cx="4302142" cy="2968258"/>
          </a:xfrm>
          <a:prstGeom prst="rect">
            <a:avLst/>
          </a:prstGeom>
        </p:spPr>
      </p:pic>
      <p:pic>
        <p:nvPicPr>
          <p:cNvPr id="2047819927" name="Рисунок 2047819926"/>
          <p:cNvPicPr>
            <a:picLocks noChangeAspect="1"/>
          </p:cNvPicPr>
          <p:nvPr/>
        </p:nvPicPr>
        <p:blipFill>
          <a:blip r:embed="rId3"/>
          <a:stretch/>
        </p:blipFill>
        <p:spPr bwMode="auto">
          <a:xfrm>
            <a:off x="4572000" y="2222499"/>
            <a:ext cx="4454259" cy="212422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w="http://schemas.openxmlformats.org/wordprocessingml/2006/main" xmlns:m="http://schemas.openxmlformats.org/officeDocument/2006/math" xmlns="">
      <p:transition advClick="1"/>
    </mc:Fallback>
  </mc:AlternateContent>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773857272" name="CustomShape 1"/>
          <p:cNvSpPr/>
          <p:nvPr/>
        </p:nvSpPr>
        <p:spPr bwMode="auto">
          <a:xfrm>
            <a:off x="2984760" y="135360"/>
            <a:ext cx="5655957" cy="2254439"/>
          </a:xfrm>
          <a:prstGeom prst="rect">
            <a:avLst/>
          </a:prstGeom>
          <a:noFill/>
          <a:ln>
            <a:noFill/>
          </a:ln>
        </p:spPr>
        <p:style>
          <a:lnRef idx="0">
            <a:srgbClr val="000000"/>
          </a:lnRef>
          <a:fillRef idx="0">
            <a:srgbClr val="000000"/>
          </a:fillRef>
          <a:effectRef idx="0">
            <a:srgbClr val="000000"/>
          </a:effectRef>
          <a:fontRef idx="minor"/>
        </p:style>
        <p:txBody>
          <a:bodyPr lIns="90000" tIns="45000" rIns="90000" bIns="45000">
            <a:spAutoFit/>
          </a:bodyPr>
          <a:lstStyle/>
          <a:p>
            <a:pPr algn="r">
              <a:lnSpc>
                <a:spcPct val="100000"/>
              </a:lnSpc>
              <a:defRPr/>
            </a:pPr>
            <a:r>
              <a:rPr lang="en-US" sz="1800" b="1" strike="noStrike" spc="0">
                <a:solidFill>
                  <a:srgbClr val="1F5480"/>
                </a:solidFill>
                <a:latin typeface="Calibri"/>
                <a:ea typeface="Calibri"/>
              </a:rPr>
              <a:t>Правоприменительная практика при осуществлении регионального государственного строительного надзора</a:t>
            </a:r>
            <a:endParaRPr lang="ru-RU" sz="1800" b="0" strike="noStrike" spc="0">
              <a:latin typeface="Arial"/>
            </a:endParaRPr>
          </a:p>
          <a:p>
            <a:pPr algn="r">
              <a:lnSpc>
                <a:spcPct val="100000"/>
              </a:lnSpc>
              <a:defRPr/>
            </a:pPr>
            <a:endParaRPr lang="ru-RU" sz="1800" b="0" strike="noStrike" spc="0">
              <a:latin typeface="Arial"/>
            </a:endParaRPr>
          </a:p>
          <a:p>
            <a:pPr algn="ctr">
              <a:lnSpc>
                <a:spcPct val="100000"/>
              </a:lnSpc>
              <a:defRPr/>
            </a:pPr>
            <a:r>
              <a:rPr lang="en-US" sz="1400" b="1" i="0" u="none" strike="noStrike" cap="none" spc="0">
                <a:solidFill>
                  <a:srgbClr val="1F5480"/>
                </a:solidFill>
                <a:latin typeface="Calibri"/>
                <a:ea typeface="Calibri"/>
                <a:cs typeface="Calibri"/>
              </a:rPr>
              <a:t>Привлечение юридических лиц,                                                                         их должностных лиц, индивидуальных предпринимателей к административной ответственности за административные правонарушения, выявленные при осуществлении регионального государственного строительного надзора</a:t>
            </a:r>
            <a:endParaRPr sz="1400" b="0" strike="noStrike" spc="0">
              <a:latin typeface="Calibri"/>
              <a:cs typeface="Calibri"/>
            </a:endParaRPr>
          </a:p>
        </p:txBody>
      </p:sp>
      <p:sp>
        <p:nvSpPr>
          <p:cNvPr id="1600399998" name="TextBox 1600399997"/>
          <p:cNvSpPr txBox="1"/>
          <p:nvPr/>
        </p:nvSpPr>
        <p:spPr bwMode="auto">
          <a:xfrm>
            <a:off x="1686547" y="3190118"/>
            <a:ext cx="5064880" cy="244199"/>
          </a:xfrm>
          <a:prstGeom prst="rect">
            <a:avLst/>
          </a:prstGeom>
          <a:noFill/>
        </p:spPr>
        <p:txBody>
          <a:bodyPr vertOverflow="overflow" horzOverflow="overflow" vert="horz" wrap="square" lIns="91440" tIns="45720" rIns="91440" bIns="45720" numCol="1" spcCol="0" rtlCol="0" fromWordArt="0" anchor="t" anchorCtr="0" forceAA="0" compatLnSpc="0">
            <a:spAutoFit/>
          </a:bodyPr>
          <a:lstStyle/>
          <a:p>
            <a:pPr>
              <a:defRPr/>
            </a:pPr>
            <a:endParaRPr/>
          </a:p>
        </p:txBody>
      </p:sp>
      <p:pic>
        <p:nvPicPr>
          <p:cNvPr id="1960328674" name="Рисунок 1960328673"/>
          <p:cNvPicPr>
            <a:picLocks noChangeAspect="1"/>
          </p:cNvPicPr>
          <p:nvPr/>
        </p:nvPicPr>
        <p:blipFill>
          <a:blip r:embed="rId2"/>
          <a:stretch/>
        </p:blipFill>
        <p:spPr bwMode="auto">
          <a:xfrm>
            <a:off x="1617735" y="2389798"/>
            <a:ext cx="5133690" cy="245562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w="http://schemas.openxmlformats.org/wordprocessingml/2006/main" xmlns:m="http://schemas.openxmlformats.org/officeDocument/2006/math" xmlns="">
      <p:transition advClick="1"/>
    </mc:Fallback>
  </mc:AlternateContent>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473247719" name="CustomShape 1"/>
          <p:cNvSpPr/>
          <p:nvPr/>
        </p:nvSpPr>
        <p:spPr bwMode="auto">
          <a:xfrm>
            <a:off x="2984760" y="135360"/>
            <a:ext cx="5656316" cy="2254439"/>
          </a:xfrm>
          <a:prstGeom prst="rect">
            <a:avLst/>
          </a:prstGeom>
          <a:noFill/>
          <a:ln>
            <a:noFill/>
          </a:ln>
        </p:spPr>
        <p:style>
          <a:lnRef idx="0">
            <a:srgbClr val="000000"/>
          </a:lnRef>
          <a:fillRef idx="0">
            <a:srgbClr val="000000"/>
          </a:fillRef>
          <a:effectRef idx="0">
            <a:srgbClr val="000000"/>
          </a:effectRef>
          <a:fontRef idx="minor"/>
        </p:style>
        <p:txBody>
          <a:bodyPr lIns="90000" tIns="45000" rIns="90000" bIns="45000">
            <a:spAutoFit/>
          </a:bodyPr>
          <a:lstStyle/>
          <a:p>
            <a:pPr algn="r">
              <a:lnSpc>
                <a:spcPct val="100000"/>
              </a:lnSpc>
              <a:defRPr/>
            </a:pPr>
            <a:r>
              <a:rPr lang="en-US" sz="1800" b="1" strike="noStrike" spc="0">
                <a:solidFill>
                  <a:srgbClr val="1F5480"/>
                </a:solidFill>
                <a:latin typeface="Calibri"/>
                <a:ea typeface="Calibri"/>
              </a:rPr>
              <a:t>Правоприменительная практика при осуществлении регионального государственного строительного надзора</a:t>
            </a:r>
            <a:endParaRPr lang="ru-RU" sz="1800" b="0" strike="noStrike" spc="0">
              <a:latin typeface="Arial"/>
            </a:endParaRPr>
          </a:p>
          <a:p>
            <a:pPr algn="r">
              <a:lnSpc>
                <a:spcPct val="100000"/>
              </a:lnSpc>
              <a:defRPr/>
            </a:pPr>
            <a:endParaRPr lang="ru-RU" sz="1800" b="0" strike="noStrike" spc="0">
              <a:latin typeface="Arial"/>
            </a:endParaRPr>
          </a:p>
          <a:p>
            <a:pPr algn="ctr">
              <a:lnSpc>
                <a:spcPct val="100000"/>
              </a:lnSpc>
              <a:defRPr/>
            </a:pPr>
            <a:r>
              <a:rPr lang="en-US" sz="1400" b="1" i="0" u="none" strike="noStrike" cap="none" spc="0">
                <a:solidFill>
                  <a:srgbClr val="1F5480"/>
                </a:solidFill>
                <a:latin typeface="Calibri"/>
                <a:ea typeface="Calibri"/>
                <a:cs typeface="Calibri"/>
              </a:rPr>
              <a:t>Привлечение юридических лиц,                                                                         их должностных лиц, индивидуальных предпринимателей к административной ответственности за административные правонарушения, выявленные при осуществлении регионального государственного строительного надзора</a:t>
            </a:r>
            <a:endParaRPr sz="1400" b="0" strike="noStrike" spc="0">
              <a:latin typeface="Calibri"/>
              <a:cs typeface="Calibri"/>
            </a:endParaRPr>
          </a:p>
        </p:txBody>
      </p:sp>
      <p:pic>
        <p:nvPicPr>
          <p:cNvPr id="1585009036" name="Рисунок 1045209650"/>
          <p:cNvPicPr>
            <a:picLocks noChangeAspect="1"/>
          </p:cNvPicPr>
          <p:nvPr/>
        </p:nvPicPr>
        <p:blipFill>
          <a:blip r:embed="rId2"/>
          <a:srcRect l="56390" t="22192" r="7811" b="32245"/>
          <a:stretch/>
        </p:blipFill>
        <p:spPr bwMode="auto">
          <a:xfrm>
            <a:off x="2984760" y="2389799"/>
            <a:ext cx="3863193" cy="276579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w="http://schemas.openxmlformats.org/wordprocessingml/2006/main" xmlns:m="http://schemas.openxmlformats.org/officeDocument/2006/math" xmlns="">
      <p:transition advClick="1"/>
    </mc:Fallback>
  </mc:AlternateContent>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745525811" name="CustomShape 1"/>
          <p:cNvSpPr/>
          <p:nvPr/>
        </p:nvSpPr>
        <p:spPr bwMode="auto">
          <a:xfrm>
            <a:off x="2984760" y="135360"/>
            <a:ext cx="5657396" cy="1340039"/>
          </a:xfrm>
          <a:prstGeom prst="rect">
            <a:avLst/>
          </a:prstGeom>
          <a:noFill/>
          <a:ln>
            <a:noFill/>
          </a:ln>
        </p:spPr>
        <p:style>
          <a:lnRef idx="0">
            <a:srgbClr val="000000"/>
          </a:lnRef>
          <a:fillRef idx="0">
            <a:srgbClr val="000000"/>
          </a:fillRef>
          <a:effectRef idx="0">
            <a:srgbClr val="000000"/>
          </a:effectRef>
          <a:fontRef idx="minor"/>
        </p:style>
        <p:txBody>
          <a:bodyPr lIns="90000" tIns="45000" rIns="90000" bIns="45000">
            <a:spAutoFit/>
          </a:bodyPr>
          <a:lstStyle/>
          <a:p>
            <a:pPr algn="r">
              <a:lnSpc>
                <a:spcPct val="100000"/>
              </a:lnSpc>
              <a:defRPr/>
            </a:pPr>
            <a:r>
              <a:rPr lang="en-US" sz="1800" b="1" i="0" u="none" strike="noStrike" cap="none" spc="0">
                <a:solidFill>
                  <a:srgbClr val="1F5480"/>
                </a:solidFill>
                <a:latin typeface="Calibri"/>
                <a:ea typeface="Calibri"/>
                <a:cs typeface="Calibri"/>
              </a:rPr>
              <a:t>Правоприменительная практика                                        соблюдения обязательных требований</a:t>
            </a:r>
            <a:endParaRPr lang="ru-RU" sz="1800" b="0" strike="noStrike" spc="0">
              <a:latin typeface="Arial"/>
            </a:endParaRPr>
          </a:p>
          <a:p>
            <a:pPr algn="r">
              <a:lnSpc>
                <a:spcPct val="100000"/>
              </a:lnSpc>
              <a:defRPr/>
            </a:pPr>
            <a:endParaRPr lang="ru-RU" sz="1800" b="0" strike="noStrike" spc="0">
              <a:latin typeface="Arial"/>
            </a:endParaRPr>
          </a:p>
          <a:p>
            <a:pPr algn="ctr">
              <a:lnSpc>
                <a:spcPct val="100000"/>
              </a:lnSpc>
              <a:defRPr/>
            </a:pPr>
            <a:r>
              <a:rPr lang="en-US" sz="1400" b="1" i="0" u="none" strike="noStrike" cap="none" spc="0">
                <a:solidFill>
                  <a:srgbClr val="1F5480"/>
                </a:solidFill>
                <a:latin typeface="Calibri"/>
                <a:ea typeface="Calibri"/>
                <a:cs typeface="Calibri"/>
              </a:rPr>
              <a:t>Типичные нарушения обязательных требований и меры,      принимаемые инспекцией</a:t>
            </a:r>
            <a:endParaRPr sz="1400" b="0" strike="noStrike" spc="0">
              <a:latin typeface="Calibri"/>
              <a:cs typeface="Calibri"/>
            </a:endParaRPr>
          </a:p>
        </p:txBody>
      </p:sp>
      <p:sp>
        <p:nvSpPr>
          <p:cNvPr id="128523156" name="TextBox 128523155"/>
          <p:cNvSpPr txBox="1"/>
          <p:nvPr/>
        </p:nvSpPr>
        <p:spPr bwMode="auto">
          <a:xfrm>
            <a:off x="454345" y="1904999"/>
            <a:ext cx="8284878" cy="2481449"/>
          </a:xfrm>
          <a:prstGeom prst="rect">
            <a:avLst/>
          </a:prstGeom>
          <a:noFill/>
        </p:spPr>
        <p:txBody>
          <a:bodyPr vertOverflow="overflow" horzOverflow="overflow" vert="horz" wrap="square" lIns="91440" tIns="45720" rIns="91440" bIns="45720" numCol="1" spcCol="0" rtlCol="0" fromWordArt="0" anchor="t" anchorCtr="0" forceAA="0" compatLnSpc="0">
            <a:spAutoFit/>
          </a:bodyPr>
          <a:lstStyle/>
          <a:p>
            <a:pPr algn="just">
              <a:defRPr/>
            </a:pPr>
            <a:r>
              <a:rPr sz="1400" b="0" i="0" u="none">
                <a:solidFill>
                  <a:srgbClr val="000000"/>
                </a:solidFill>
                <a:latin typeface="Arial"/>
                <a:ea typeface="Arial"/>
                <a:cs typeface="Arial"/>
              </a:rPr>
              <a:t>        По результатам обобщения и анализа правоприменительной практики в рамках осуществления регионального государственного строительного надзора за 2023 год инспекцией выявлен ряд наиболее часто встречающихся нарушений обязательных требований при строительстве, реконструкции объектов капитального строительства, проверка соблюдения которых является предметом регионального государственного строительного надзора.</a:t>
            </a:r>
            <a:endParaRPr>
              <a:latin typeface="Arial"/>
              <a:cs typeface="Arial"/>
            </a:endParaRPr>
          </a:p>
          <a:p>
            <a:pPr algn="just">
              <a:defRPr/>
            </a:pPr>
            <a:r>
              <a:rPr sz="1400" b="0" i="0" u="none">
                <a:solidFill>
                  <a:srgbClr val="000000"/>
                </a:solidFill>
                <a:latin typeface="Arial"/>
                <a:ea typeface="Arial"/>
                <a:cs typeface="Arial"/>
              </a:rPr>
              <a:t>Типичными нарушениями обязательных требований являются:</a:t>
            </a:r>
            <a:endParaRPr>
              <a:latin typeface="Arial"/>
              <a:cs typeface="Arial"/>
            </a:endParaRPr>
          </a:p>
          <a:p>
            <a:pPr algn="just">
              <a:defRPr/>
            </a:pPr>
            <a:r>
              <a:rPr>
                <a:latin typeface="Arial"/>
                <a:ea typeface="Arial"/>
                <a:cs typeface="Arial"/>
              </a:rPr>
              <a:t>      </a:t>
            </a:r>
            <a:r>
              <a:rPr sz="1400" b="0" i="0" u="none">
                <a:solidFill>
                  <a:srgbClr val="000000"/>
                </a:solidFill>
                <a:latin typeface="Arial"/>
                <a:ea typeface="Arial"/>
                <a:cs typeface="Arial"/>
              </a:rPr>
              <a:t>1. Нарушения, касающиеся организации и содержания строительной площадки, а также соблюдения требований безопасности при производстве работ.</a:t>
            </a:r>
            <a:endParaRPr>
              <a:latin typeface="Arial"/>
              <a:cs typeface="Arial"/>
            </a:endParaRPr>
          </a:p>
          <a:p>
            <a:pPr algn="just">
              <a:defRPr/>
            </a:pPr>
            <a:r>
              <a:rPr sz="1400" b="0" i="0" u="none">
                <a:solidFill>
                  <a:srgbClr val="000000"/>
                </a:solidFill>
                <a:latin typeface="Arial"/>
                <a:ea typeface="Arial"/>
                <a:cs typeface="Arial"/>
              </a:rPr>
              <a:t>       </a:t>
            </a:r>
            <a:r>
              <a:rPr lang="ru-RU" sz="1400" b="0" i="0" u="none">
                <a:solidFill>
                  <a:srgbClr val="000000"/>
                </a:solidFill>
                <a:latin typeface="Arial"/>
                <a:ea typeface="Arial"/>
                <a:cs typeface="Arial"/>
              </a:rPr>
              <a:t> </a:t>
            </a:r>
            <a:r>
              <a:rPr sz="1400" b="0" i="0" u="none">
                <a:solidFill>
                  <a:srgbClr val="000000"/>
                </a:solidFill>
                <a:latin typeface="Arial"/>
                <a:ea typeface="Arial"/>
                <a:cs typeface="Arial"/>
              </a:rPr>
              <a:t>2. Нарушения в рамках осуществления строительного контроля.</a:t>
            </a:r>
            <a:endParaRPr>
              <a:latin typeface="Arial"/>
              <a:cs typeface="Arial"/>
            </a:endParaRPr>
          </a:p>
          <a:p>
            <a:pPr algn="just">
              <a:defRPr/>
            </a:pPr>
            <a:endParaRPr sz="1400" b="0" i="0" u="none">
              <a:solidFill>
                <a:srgbClr val="000000"/>
              </a:solidFill>
              <a:latin typeface="Times New Roman"/>
              <a:ea typeface="Times New Roman"/>
              <a:cs typeface="Times New Roman"/>
            </a:endParaRPr>
          </a:p>
          <a:p>
            <a:pPr algn="just">
              <a:defRPr/>
            </a:pPr>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w="http://schemas.openxmlformats.org/wordprocessingml/2006/main" xmlns:m="http://schemas.openxmlformats.org/officeDocument/2006/math" xmlns="">
      <p:transition advClick="1"/>
    </mc:Fallback>
  </mc:AlternateContent>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073234185" name="CustomShape 1"/>
          <p:cNvSpPr/>
          <p:nvPr/>
        </p:nvSpPr>
        <p:spPr bwMode="auto">
          <a:xfrm>
            <a:off x="2984760" y="135360"/>
            <a:ext cx="5658475" cy="1126679"/>
          </a:xfrm>
          <a:prstGeom prst="rect">
            <a:avLst/>
          </a:prstGeom>
          <a:noFill/>
          <a:ln>
            <a:noFill/>
          </a:ln>
        </p:spPr>
        <p:style>
          <a:lnRef idx="0">
            <a:srgbClr val="000000"/>
          </a:lnRef>
          <a:fillRef idx="0">
            <a:srgbClr val="000000"/>
          </a:fillRef>
          <a:effectRef idx="0">
            <a:srgbClr val="000000"/>
          </a:effectRef>
          <a:fontRef idx="minor"/>
        </p:style>
        <p:txBody>
          <a:bodyPr lIns="90000" tIns="45000" rIns="90000" bIns="45000">
            <a:spAutoFit/>
          </a:bodyPr>
          <a:lstStyle/>
          <a:p>
            <a:pPr algn="r">
              <a:lnSpc>
                <a:spcPct val="100000"/>
              </a:lnSpc>
              <a:defRPr/>
            </a:pPr>
            <a:r>
              <a:rPr lang="en-US" sz="1800" b="1" i="0" u="none" strike="noStrike" cap="none" spc="0">
                <a:solidFill>
                  <a:srgbClr val="1F5480"/>
                </a:solidFill>
                <a:latin typeface="Calibri"/>
                <a:ea typeface="Calibri"/>
                <a:cs typeface="Calibri"/>
              </a:rPr>
              <a:t>Правоприменительная практика                                        соблюдения обязательных требований</a:t>
            </a:r>
            <a:endParaRPr lang="ru-RU" sz="1800" b="0" strike="noStrike" spc="0">
              <a:latin typeface="Arial"/>
            </a:endParaRPr>
          </a:p>
          <a:p>
            <a:pPr algn="r">
              <a:lnSpc>
                <a:spcPct val="100000"/>
              </a:lnSpc>
              <a:defRPr/>
            </a:pPr>
            <a:endParaRPr lang="ru-RU" sz="1800" b="0" strike="noStrike" spc="0">
              <a:latin typeface="Arial"/>
            </a:endParaRPr>
          </a:p>
          <a:p>
            <a:pPr algn="ctr">
              <a:lnSpc>
                <a:spcPct val="100000"/>
              </a:lnSpc>
              <a:defRPr/>
            </a:pPr>
            <a:r>
              <a:rPr lang="en-US" sz="1400" b="1" i="0" u="none" strike="noStrike" cap="none" spc="0">
                <a:solidFill>
                  <a:srgbClr val="1F5480"/>
                </a:solidFill>
                <a:latin typeface="Calibri"/>
                <a:ea typeface="Calibri"/>
                <a:cs typeface="Calibri"/>
              </a:rPr>
              <a:t>Необходимые меры в целях недопущения нарушений</a:t>
            </a:r>
            <a:endParaRPr sz="1400" b="0" strike="noStrike" spc="0">
              <a:latin typeface="Calibri"/>
              <a:cs typeface="Calibri"/>
            </a:endParaRPr>
          </a:p>
        </p:txBody>
      </p:sp>
      <p:sp>
        <p:nvSpPr>
          <p:cNvPr id="646842124" name="TextBox 646842123"/>
          <p:cNvSpPr txBox="1"/>
          <p:nvPr/>
        </p:nvSpPr>
        <p:spPr bwMode="auto">
          <a:xfrm>
            <a:off x="310714" y="1262038"/>
            <a:ext cx="8434628" cy="3200759"/>
          </a:xfrm>
          <a:prstGeom prst="rect">
            <a:avLst/>
          </a:prstGeom>
          <a:noFill/>
        </p:spPr>
        <p:txBody>
          <a:bodyPr vertOverflow="overflow" horzOverflow="overflow" vert="horz" wrap="square" lIns="91440" tIns="45720" rIns="91440" bIns="45720" numCol="1" spcCol="0" rtlCol="0" fromWordArt="0" anchor="t" anchorCtr="0" forceAA="0" compatLnSpc="0">
            <a:spAutoFit/>
          </a:bodyPr>
          <a:lstStyle/>
          <a:p>
            <a:pPr algn="just">
              <a:defRPr/>
            </a:pPr>
            <a:r>
              <a:rPr lang="en-US" sz="1200" b="0" i="0" u="none" strike="noStrike" cap="none" spc="0">
                <a:solidFill>
                  <a:srgbClr val="000000"/>
                </a:solidFill>
                <a:latin typeface="Arial"/>
                <a:ea typeface="Arial"/>
                <a:cs typeface="Arial"/>
              </a:rPr>
              <a:t>         В целях недопущения возникновения нарушений обязательных требований необходимо выполнять работы по строительству, реконструкции объектов капитального строительства в соответствии с требованиями утвержденной в соответствии с частями 15, 15.2 и 15.3 статьи 48 ГрК РФ проектной документации (в том числе с учетом изменений, внесенных в рабочую документацию и являющихся в соответствии с частью 1.3 статьи 52 ГрК РФ частью такой проектной документации) и (или) информационной модели (в случае, если формирование и ведение информационной модели являются обязательными в соответствии с требованиями ГрК РФ).</a:t>
            </a:r>
          </a:p>
          <a:p>
            <a:pPr algn="just">
              <a:defRPr/>
            </a:pPr>
            <a:r>
              <a:rPr lang="en-US" sz="1200" b="0" i="0" u="none" strike="noStrike" cap="none" spc="0">
                <a:solidFill>
                  <a:srgbClr val="000000"/>
                </a:solidFill>
                <a:latin typeface="Arial"/>
                <a:ea typeface="Arial"/>
                <a:cs typeface="Arial"/>
              </a:rPr>
              <a:t>        Особое внимание необходимо уделять качеству и своевременности осуществления строительного контроля как со стороны лица, осуществляющего строительство, так и со стороны застройщика (технического заказчика).</a:t>
            </a:r>
            <a:endParaRPr lang="en-US" sz="1200" b="0" i="0" u="none" strike="noStrike" cap="none" spc="0">
              <a:solidFill>
                <a:srgbClr val="000000"/>
              </a:solidFill>
              <a:latin typeface="Arial"/>
              <a:cs typeface="Arial"/>
            </a:endParaRPr>
          </a:p>
          <a:p>
            <a:pPr algn="just">
              <a:defRPr/>
            </a:pPr>
            <a:r>
              <a:rPr lang="en-US" sz="1200" b="0" i="0" u="none" strike="noStrike" cap="none" spc="0">
                <a:solidFill>
                  <a:srgbClr val="000000"/>
                </a:solidFill>
                <a:latin typeface="Arial"/>
                <a:ea typeface="Arial"/>
                <a:cs typeface="Arial"/>
              </a:rPr>
              <a:t>        Выполнять контроль качества выполнения строительно-монтажных работ, включающий в себя входной, операционный и приемочный контроль.</a:t>
            </a:r>
            <a:endParaRPr lang="en-US" sz="1200" b="0" i="0" u="none" strike="noStrike" cap="none" spc="0">
              <a:solidFill>
                <a:srgbClr val="000000"/>
              </a:solidFill>
              <a:latin typeface="Arial"/>
              <a:cs typeface="Arial"/>
            </a:endParaRPr>
          </a:p>
          <a:p>
            <a:pPr algn="just">
              <a:defRPr/>
            </a:pPr>
            <a:r>
              <a:rPr lang="en-US" sz="1200" b="0" i="0" u="none" strike="noStrike" cap="none" spc="0">
                <a:solidFill>
                  <a:srgbClr val="000000"/>
                </a:solidFill>
                <a:latin typeface="Arial"/>
                <a:ea typeface="Arial"/>
                <a:cs typeface="Arial"/>
              </a:rPr>
              <a:t>        При поступлении на строительную площадку строительных материалов, изделий качественно осуществлять входной контроль, который поможет предотвратить нарушения требований проектной документации.</a:t>
            </a:r>
            <a:endParaRPr lang="en-US" sz="1200" b="0" i="0" u="none" strike="noStrike" cap="none" spc="0">
              <a:solidFill>
                <a:srgbClr val="000000"/>
              </a:solidFill>
              <a:latin typeface="Arial"/>
              <a:cs typeface="Arial"/>
            </a:endParaRPr>
          </a:p>
          <a:p>
            <a:pPr algn="just">
              <a:defRPr/>
            </a:pPr>
            <a:r>
              <a:rPr lang="en-US" sz="1200" b="0" i="0" u="none" strike="noStrike" cap="none" spc="0">
                <a:solidFill>
                  <a:srgbClr val="000000"/>
                </a:solidFill>
                <a:latin typeface="Arial"/>
                <a:ea typeface="Arial"/>
                <a:cs typeface="Arial"/>
              </a:rPr>
              <a:t>        Обеспечивать своевременное устранение нарушений, выявленных в ходе строительного контроля и государственного строительного надзора, и не допускать продолжение выполнения работ до составления актов об устранении выявленных нарушений согласно части 6 статьи 52 ГрК РФ.</a:t>
            </a:r>
            <a:endParaRPr lang="en-US" sz="1200" b="0" i="0" u="none" strike="noStrike" cap="none" spc="0">
              <a:solidFill>
                <a:srgbClr val="000000"/>
              </a:solidFill>
              <a:latin typeface="Arial"/>
              <a:cs typeface="Arial"/>
            </a:endParaRPr>
          </a:p>
          <a:p>
            <a:pPr algn="just">
              <a:defRPr/>
            </a:pPr>
            <a:r>
              <a:rPr lang="en-US" sz="1200" b="0" i="0" u="none" strike="noStrike" cap="none" spc="0">
                <a:solidFill>
                  <a:srgbClr val="000000"/>
                </a:solidFill>
                <a:latin typeface="Arial"/>
                <a:ea typeface="Arial"/>
                <a:cs typeface="Arial"/>
              </a:rPr>
              <a:t>        Необходимо постоянно повышать квалификацию инженерно-технического персонала, осуществляющего организацию и руководство процессом строительства.</a:t>
            </a:r>
            <a:endParaRPr sz="120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w="http://schemas.openxmlformats.org/wordprocessingml/2006/main" xmlns:m="http://schemas.openxmlformats.org/officeDocument/2006/math" xmlns="">
      <p:transition advClick="1"/>
    </mc:Fallback>
  </mc:AlternateContent>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285" name="Рисунок 3" descr="gerbnso1.png"/>
          <p:cNvPicPr/>
          <p:nvPr/>
        </p:nvPicPr>
        <p:blipFill>
          <a:blip r:embed="rId2"/>
          <a:stretch/>
        </p:blipFill>
        <p:spPr bwMode="auto">
          <a:xfrm>
            <a:off x="151560" y="215280"/>
            <a:ext cx="1062000" cy="1296000"/>
          </a:xfrm>
          <a:prstGeom prst="rect">
            <a:avLst/>
          </a:prstGeom>
          <a:ln>
            <a:noFill/>
          </a:ln>
        </p:spPr>
      </p:pic>
      <p:sp>
        <p:nvSpPr>
          <p:cNvPr id="286" name="CustomShape 1"/>
          <p:cNvSpPr/>
          <p:nvPr/>
        </p:nvSpPr>
        <p:spPr bwMode="auto">
          <a:xfrm>
            <a:off x="1308240" y="194400"/>
            <a:ext cx="5923080" cy="1288800"/>
          </a:xfrm>
          <a:prstGeom prst="rect">
            <a:avLst/>
          </a:prstGeom>
          <a:noFill/>
          <a:ln>
            <a:noFill/>
          </a:ln>
        </p:spPr>
        <p:style>
          <a:lnRef idx="0">
            <a:srgbClr val="000000"/>
          </a:lnRef>
          <a:fillRef idx="0">
            <a:srgbClr val="000000"/>
          </a:fillRef>
          <a:effectRef idx="0">
            <a:srgbClr val="000000"/>
          </a:effectRef>
          <a:fontRef idx="minor"/>
        </p:style>
        <p:txBody>
          <a:bodyPr>
            <a:normAutofit fontScale="92500" lnSpcReduction="10000"/>
          </a:bodyPr>
          <a:lstStyle/>
          <a:p>
            <a:pPr>
              <a:lnSpc>
                <a:spcPct val="120000"/>
              </a:lnSpc>
              <a:tabLst>
                <a:tab pos="0" algn="l"/>
              </a:tabLst>
              <a:defRPr/>
            </a:pPr>
            <a:r>
              <a:rPr lang="ru-RU" sz="2400" b="1" strike="noStrike" spc="-1">
                <a:solidFill>
                  <a:srgbClr val="FFFFFF"/>
                </a:solidFill>
                <a:latin typeface="Calibri"/>
                <a:ea typeface="Arial"/>
              </a:rPr>
              <a:t>ИНСПЕКЦИЯ ГОСУДАРСТВЕННОГО</a:t>
            </a:r>
            <a:endParaRPr lang="ru-RU" sz="2400" b="0" strike="noStrike" spc="-1">
              <a:latin typeface="Arial"/>
            </a:endParaRPr>
          </a:p>
          <a:p>
            <a:pPr>
              <a:lnSpc>
                <a:spcPct val="120000"/>
              </a:lnSpc>
              <a:tabLst>
                <a:tab pos="0" algn="l"/>
              </a:tabLst>
              <a:defRPr/>
            </a:pPr>
            <a:r>
              <a:rPr lang="ru-RU" sz="2400" b="1" strike="noStrike" spc="-1">
                <a:solidFill>
                  <a:srgbClr val="FFFFFF"/>
                </a:solidFill>
                <a:latin typeface="Calibri"/>
                <a:ea typeface="Arial"/>
              </a:rPr>
              <a:t>СТРОИТЕЛЬНОГО НАДЗОРА</a:t>
            </a:r>
            <a:endParaRPr lang="ru-RU" sz="2400" b="0" strike="noStrike" spc="-1">
              <a:latin typeface="Arial"/>
            </a:endParaRPr>
          </a:p>
          <a:p>
            <a:pPr>
              <a:lnSpc>
                <a:spcPct val="120000"/>
              </a:lnSpc>
              <a:tabLst>
                <a:tab pos="0" algn="l"/>
              </a:tabLst>
              <a:defRPr/>
            </a:pPr>
            <a:r>
              <a:rPr lang="ru-RU" sz="2400" b="1" strike="noStrike" spc="-1">
                <a:solidFill>
                  <a:srgbClr val="FFFFFF"/>
                </a:solidFill>
                <a:latin typeface="Calibri"/>
                <a:ea typeface="Arial"/>
              </a:rPr>
              <a:t>НОВОСИБИРСКОЙ ОБЛАСТИ</a:t>
            </a:r>
            <a:endParaRPr lang="ru-RU" sz="2400" b="0" strike="noStrike" spc="-1">
              <a:latin typeface="Arial"/>
            </a:endParaRPr>
          </a:p>
        </p:txBody>
      </p:sp>
      <p:sp>
        <p:nvSpPr>
          <p:cNvPr id="287" name="CustomShape 2"/>
          <p:cNvSpPr/>
          <p:nvPr/>
        </p:nvSpPr>
        <p:spPr bwMode="auto">
          <a:xfrm>
            <a:off x="0" y="4088880"/>
            <a:ext cx="9143640" cy="516960"/>
          </a:xfrm>
          <a:prstGeom prst="rect">
            <a:avLst/>
          </a:prstGeom>
          <a:noFill/>
          <a:ln>
            <a:noFill/>
          </a:ln>
        </p:spPr>
        <p:style>
          <a:lnRef idx="0">
            <a:srgbClr val="000000"/>
          </a:lnRef>
          <a:fillRef idx="0">
            <a:srgbClr val="000000"/>
          </a:fillRef>
          <a:effectRef idx="0">
            <a:srgbClr val="000000"/>
          </a:effectRef>
          <a:fontRef idx="minor"/>
        </p:style>
        <p:txBody>
          <a:bodyPr lIns="90000" tIns="45000" rIns="90000" bIns="45000">
            <a:spAutoFit/>
          </a:bodyPr>
          <a:lstStyle/>
          <a:p>
            <a:pPr algn="ctr">
              <a:lnSpc>
                <a:spcPct val="100000"/>
              </a:lnSpc>
              <a:defRPr/>
            </a:pPr>
            <a:r>
              <a:rPr lang="en-US" sz="2800" b="1" strike="noStrike" spc="-1">
                <a:solidFill>
                  <a:srgbClr val="1F5480"/>
                </a:solidFill>
                <a:latin typeface="Calibri"/>
                <a:ea typeface="Arial"/>
              </a:rPr>
              <a:t>www.gsn.nso.ru</a:t>
            </a:r>
            <a:endParaRPr lang="ru-RU" sz="2800" b="0" strike="noStrike" spc="-1">
              <a:latin typeface="Arial"/>
            </a:endParaRPr>
          </a:p>
        </p:txBody>
      </p:sp>
      <p:sp>
        <p:nvSpPr>
          <p:cNvPr id="288" name="TextShape 3"/>
          <p:cNvSpPr txBox="1"/>
          <p:nvPr/>
        </p:nvSpPr>
        <p:spPr bwMode="auto">
          <a:xfrm>
            <a:off x="0" y="1615320"/>
            <a:ext cx="9143640" cy="2070000"/>
          </a:xfrm>
          <a:prstGeom prst="rect">
            <a:avLst/>
          </a:prstGeom>
          <a:noFill/>
          <a:ln>
            <a:noFill/>
          </a:ln>
        </p:spPr>
        <p:txBody>
          <a:bodyPr anchor="ctr">
            <a:noAutofit/>
          </a:bodyPr>
          <a:lstStyle/>
          <a:p>
            <a:pPr algn="ctr">
              <a:lnSpc>
                <a:spcPct val="90000"/>
              </a:lnSpc>
              <a:defRPr/>
            </a:pPr>
            <a:r>
              <a:rPr lang="ru-RU" sz="4000" b="1" strike="noStrike" spc="-1">
                <a:solidFill>
                  <a:srgbClr val="1F5480"/>
                </a:solidFill>
                <a:latin typeface="Calibri"/>
                <a:ea typeface="Arial"/>
              </a:rPr>
              <a:t>БЛАГОДАРЮ  ЗА  ВНИМАНИЕ!</a:t>
            </a:r>
            <a:endParaRPr lang="en-US" sz="4000" b="0" strike="noStrike" spc="-1">
              <a:solidFill>
                <a:srgbClr val="000000"/>
              </a:solidFill>
              <a:latin typeface="Calibri"/>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w="http://schemas.openxmlformats.org/wordprocessingml/2006/main" xmlns:m="http://schemas.openxmlformats.org/officeDocument/2006/math" xmlns="">
      <p:transition advClick="1"/>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132" name="Рисунок 28" descr="gerbnso1.png"/>
          <p:cNvPicPr/>
          <p:nvPr/>
        </p:nvPicPr>
        <p:blipFill>
          <a:blip r:embed="rId2"/>
          <a:stretch/>
        </p:blipFill>
        <p:spPr bwMode="auto">
          <a:xfrm>
            <a:off x="82800" y="105480"/>
            <a:ext cx="500400" cy="610920"/>
          </a:xfrm>
          <a:prstGeom prst="rect">
            <a:avLst/>
          </a:prstGeom>
          <a:ln>
            <a:noFill/>
          </a:ln>
        </p:spPr>
      </p:pic>
      <p:sp>
        <p:nvSpPr>
          <p:cNvPr id="133" name="CustomShape 1"/>
          <p:cNvSpPr/>
          <p:nvPr/>
        </p:nvSpPr>
        <p:spPr bwMode="auto">
          <a:xfrm>
            <a:off x="614160" y="106200"/>
            <a:ext cx="1614600" cy="607680"/>
          </a:xfrm>
          <a:prstGeom prst="rect">
            <a:avLst/>
          </a:prstGeom>
          <a:noFill/>
          <a:ln>
            <a:noFill/>
          </a:ln>
        </p:spPr>
        <p:style>
          <a:lnRef idx="0">
            <a:srgbClr val="000000"/>
          </a:lnRef>
          <a:fillRef idx="0">
            <a:srgbClr val="000000"/>
          </a:fillRef>
          <a:effectRef idx="0">
            <a:srgbClr val="000000"/>
          </a:effectRef>
          <a:fontRef idx="minor"/>
        </p:style>
        <p:txBody>
          <a:bodyPr>
            <a:noAutofit/>
          </a:bodyPr>
          <a:lstStyle/>
          <a:p>
            <a:pPr>
              <a:lnSpc>
                <a:spcPct val="150000"/>
              </a:lnSpc>
              <a:tabLst>
                <a:tab pos="0" algn="l"/>
              </a:tabLst>
              <a:defRPr/>
            </a:pPr>
            <a:r>
              <a:rPr lang="ru-RU" sz="700" b="1" strike="noStrike" spc="-1">
                <a:solidFill>
                  <a:srgbClr val="FFFFFF"/>
                </a:solidFill>
                <a:latin typeface="Calibri"/>
                <a:ea typeface="Arial"/>
              </a:rPr>
              <a:t>ИНСПЕКЦИЯ ГОСУДАРСТВЕННОГО</a:t>
            </a:r>
            <a:endParaRPr lang="ru-RU" sz="700" b="0" strike="noStrike" spc="-1">
              <a:latin typeface="Arial"/>
            </a:endParaRPr>
          </a:p>
          <a:p>
            <a:pPr>
              <a:lnSpc>
                <a:spcPct val="150000"/>
              </a:lnSpc>
              <a:tabLst>
                <a:tab pos="0" algn="l"/>
              </a:tabLst>
              <a:defRPr/>
            </a:pPr>
            <a:r>
              <a:rPr lang="ru-RU" sz="700" b="1" strike="noStrike" spc="-1">
                <a:solidFill>
                  <a:srgbClr val="FFFFFF"/>
                </a:solidFill>
                <a:latin typeface="Calibri"/>
                <a:ea typeface="Arial"/>
              </a:rPr>
              <a:t>СТРОИТЕЛЬНОГО НАДЗОРА</a:t>
            </a:r>
            <a:endParaRPr lang="ru-RU" sz="700" b="0" strike="noStrike" spc="-1">
              <a:latin typeface="Arial"/>
            </a:endParaRPr>
          </a:p>
          <a:p>
            <a:pPr>
              <a:lnSpc>
                <a:spcPct val="150000"/>
              </a:lnSpc>
              <a:tabLst>
                <a:tab pos="0" algn="l"/>
              </a:tabLst>
              <a:defRPr/>
            </a:pPr>
            <a:r>
              <a:rPr lang="ru-RU" sz="700" b="1" strike="noStrike" spc="-1">
                <a:solidFill>
                  <a:srgbClr val="FFFFFF"/>
                </a:solidFill>
                <a:latin typeface="Calibri"/>
                <a:ea typeface="Arial"/>
              </a:rPr>
              <a:t>НОВОСИБИРСКОЙ ОБЛАСТИ</a:t>
            </a:r>
            <a:endParaRPr lang="ru-RU" sz="700" b="0" strike="noStrike" spc="-1">
              <a:latin typeface="Arial"/>
            </a:endParaRPr>
          </a:p>
        </p:txBody>
      </p:sp>
      <p:sp>
        <p:nvSpPr>
          <p:cNvPr id="134" name="CustomShape 2"/>
          <p:cNvSpPr/>
          <p:nvPr/>
        </p:nvSpPr>
        <p:spPr bwMode="auto">
          <a:xfrm>
            <a:off x="6685920" y="4743360"/>
            <a:ext cx="2457720" cy="395280"/>
          </a:xfrm>
          <a:prstGeom prst="rect">
            <a:avLst/>
          </a:prstGeom>
          <a:noFill/>
          <a:ln>
            <a:noFill/>
          </a:ln>
        </p:spPr>
        <p:style>
          <a:lnRef idx="0">
            <a:srgbClr val="000000"/>
          </a:lnRef>
          <a:fillRef idx="0">
            <a:srgbClr val="000000"/>
          </a:fillRef>
          <a:effectRef idx="0">
            <a:srgbClr val="000000"/>
          </a:effectRef>
          <a:fontRef idx="minor"/>
        </p:style>
        <p:txBody>
          <a:bodyPr lIns="90000" tIns="45000" rIns="90000" bIns="45000">
            <a:spAutoFit/>
          </a:bodyPr>
          <a:lstStyle/>
          <a:p>
            <a:pPr algn="r">
              <a:lnSpc>
                <a:spcPct val="100000"/>
              </a:lnSpc>
              <a:defRPr/>
            </a:pPr>
            <a:r>
              <a:rPr lang="en-US" sz="2000" b="1" strike="noStrike" spc="-1">
                <a:solidFill>
                  <a:srgbClr val="FFFFFF"/>
                </a:solidFill>
                <a:latin typeface="Calibri"/>
                <a:ea typeface="Arial"/>
              </a:rPr>
              <a:t>www.gsn.nso.ru</a:t>
            </a:r>
            <a:endParaRPr lang="ru-RU" sz="2000" b="0" strike="noStrike" spc="-1">
              <a:latin typeface="Arial"/>
            </a:endParaRPr>
          </a:p>
        </p:txBody>
      </p:sp>
      <p:sp>
        <p:nvSpPr>
          <p:cNvPr id="135" name="CustomShape 3"/>
          <p:cNvSpPr/>
          <p:nvPr/>
        </p:nvSpPr>
        <p:spPr bwMode="auto">
          <a:xfrm>
            <a:off x="700200" y="1928096"/>
            <a:ext cx="8013240" cy="2528759"/>
          </a:xfrm>
          <a:prstGeom prst="rect">
            <a:avLst/>
          </a:prstGeom>
          <a:noFill/>
          <a:ln>
            <a:noFill/>
          </a:ln>
        </p:spPr>
        <p:style>
          <a:lnRef idx="0">
            <a:srgbClr val="000000"/>
          </a:lnRef>
          <a:fillRef idx="0">
            <a:srgbClr val="000000"/>
          </a:fillRef>
          <a:effectRef idx="0">
            <a:srgbClr val="000000"/>
          </a:effectRef>
          <a:fontRef idx="minor"/>
        </p:style>
        <p:txBody>
          <a:bodyPr lIns="90000" tIns="45000" rIns="90000" bIns="45000">
            <a:spAutoFit/>
          </a:bodyPr>
          <a:lstStyle/>
          <a:p>
            <a:pPr algn="ctr">
              <a:lnSpc>
                <a:spcPct val="100000"/>
              </a:lnSpc>
              <a:defRPr/>
            </a:pPr>
            <a:r>
              <a:rPr lang="ru-RU" sz="1600" b="1" strike="noStrike" spc="-1">
                <a:solidFill>
                  <a:srgbClr val="1F5480"/>
                </a:solidFill>
                <a:latin typeface="Calibri"/>
                <a:ea typeface="Calibri"/>
              </a:rPr>
              <a:t>Доклад о результатах обобщения и анализа правоприменительной практики контрольно-надзорной деятельности инспекции государственного строительного надзора Новосибирской области (далее – инспекция) при осуществлении регионального государственного строительного надзора подготовлен в соответствии со статьей 47 Федерального закона от 31.07.2020 № 248-ФЗ «О государственном контроле (надзоре) и муниципальном контроле в Российской Федерации» (далее – Федеральный закон от 31.07.2020 № 248-ФЗ), п. 14 Положения о региональном государственном строительном надзоре на территории Новосибирской области, утвержденного постановлением Правительства Новосибирской области от 26.10.2021 № 435-п (далее – Положение).</a:t>
            </a:r>
            <a:endParaRPr sz="1600" b="0" strike="noStrike" spc="-1">
              <a:latin typeface="Arial"/>
            </a:endParaRPr>
          </a:p>
        </p:txBody>
      </p:sp>
      <p:sp>
        <p:nvSpPr>
          <p:cNvPr id="949010090" name="CustomShape 5"/>
          <p:cNvSpPr/>
          <p:nvPr/>
        </p:nvSpPr>
        <p:spPr bwMode="auto">
          <a:xfrm>
            <a:off x="3054240" y="106200"/>
            <a:ext cx="5659918" cy="1400999"/>
          </a:xfrm>
          <a:prstGeom prst="rect">
            <a:avLst/>
          </a:prstGeom>
          <a:noFill/>
          <a:ln>
            <a:noFill/>
          </a:ln>
        </p:spPr>
        <p:style>
          <a:lnRef idx="0">
            <a:srgbClr val="000000"/>
          </a:lnRef>
          <a:fillRef idx="0">
            <a:srgbClr val="000000"/>
          </a:fillRef>
          <a:effectRef idx="0">
            <a:srgbClr val="000000"/>
          </a:effectRef>
          <a:fontRef idx="minor"/>
        </p:style>
        <p:txBody>
          <a:bodyPr lIns="90000" tIns="45000" rIns="90000" bIns="45000">
            <a:spAutoFit/>
          </a:bodyPr>
          <a:lstStyle/>
          <a:p>
            <a:pPr algn="r">
              <a:lnSpc>
                <a:spcPct val="100000"/>
              </a:lnSpc>
              <a:defRPr/>
            </a:pPr>
            <a:r>
              <a:rPr lang="en-US" sz="1800" b="1" i="0" u="none" strike="noStrike" cap="none" spc="0">
                <a:solidFill>
                  <a:srgbClr val="1F5480"/>
                </a:solidFill>
                <a:latin typeface="Calibri"/>
                <a:ea typeface="Calibri"/>
                <a:cs typeface="Calibri"/>
              </a:rPr>
              <a:t>Правоприменительная практика при осуществлении регионального государственного строительного надзора</a:t>
            </a:r>
            <a:endParaRPr lang="ru-RU" sz="1800" b="0" strike="noStrike" spc="0">
              <a:latin typeface="Arial"/>
            </a:endParaRPr>
          </a:p>
          <a:p>
            <a:pPr algn="r">
              <a:lnSpc>
                <a:spcPct val="100000"/>
              </a:lnSpc>
              <a:defRPr/>
            </a:pPr>
            <a:endParaRPr lang="ru-RU" sz="1800" b="1" strike="noStrike" spc="0">
              <a:solidFill>
                <a:srgbClr val="1F5480"/>
              </a:solidFill>
              <a:latin typeface="Calibri"/>
              <a:ea typeface="Calibri"/>
            </a:endParaRPr>
          </a:p>
          <a:p>
            <a:pPr algn="ctr">
              <a:lnSpc>
                <a:spcPct val="100000"/>
              </a:lnSpc>
              <a:defRPr/>
            </a:pPr>
            <a:r>
              <a:rPr lang="ru-RU" sz="1400" b="1" strike="noStrike" spc="0">
                <a:solidFill>
                  <a:srgbClr val="1F5480"/>
                </a:solidFill>
                <a:latin typeface="Calibri"/>
                <a:ea typeface="Calibri"/>
              </a:rPr>
              <a:t>Нормативно-правовое регулирование</a:t>
            </a:r>
            <a:endParaRPr sz="1400" b="1" strike="noStrike" spc="0">
              <a:solidFill>
                <a:srgbClr val="1F5480"/>
              </a:solidFill>
              <a:latin typeface="Calibri"/>
              <a:ea typeface="Calibri"/>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w="http://schemas.openxmlformats.org/wordprocessingml/2006/main" xmlns:m="http://schemas.openxmlformats.org/officeDocument/2006/math" xmlns="">
      <p:transition advClick="1"/>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50" name="CustomShape 1"/>
          <p:cNvSpPr/>
          <p:nvPr/>
        </p:nvSpPr>
        <p:spPr bwMode="auto">
          <a:xfrm>
            <a:off x="6685920" y="4743360"/>
            <a:ext cx="2457720" cy="395280"/>
          </a:xfrm>
          <a:prstGeom prst="rect">
            <a:avLst/>
          </a:prstGeom>
          <a:noFill/>
          <a:ln>
            <a:noFill/>
          </a:ln>
        </p:spPr>
        <p:style>
          <a:lnRef idx="0">
            <a:srgbClr val="000000"/>
          </a:lnRef>
          <a:fillRef idx="0">
            <a:srgbClr val="000000"/>
          </a:fillRef>
          <a:effectRef idx="0">
            <a:srgbClr val="000000"/>
          </a:effectRef>
          <a:fontRef idx="minor"/>
        </p:style>
        <p:txBody>
          <a:bodyPr lIns="90000" tIns="45000" rIns="90000" bIns="45000">
            <a:spAutoFit/>
          </a:bodyPr>
          <a:lstStyle/>
          <a:p>
            <a:pPr algn="r">
              <a:lnSpc>
                <a:spcPct val="100000"/>
              </a:lnSpc>
              <a:defRPr/>
            </a:pPr>
            <a:r>
              <a:rPr lang="en-US" sz="2000" b="1" strike="noStrike" spc="-1">
                <a:solidFill>
                  <a:srgbClr val="FFFFFF"/>
                </a:solidFill>
                <a:latin typeface="Calibri"/>
                <a:ea typeface="Arial"/>
              </a:rPr>
              <a:t>www.gsn.nso.ru</a:t>
            </a:r>
            <a:endParaRPr lang="ru-RU" sz="2000" b="0" strike="noStrike" spc="-1">
              <a:latin typeface="Arial"/>
            </a:endParaRPr>
          </a:p>
        </p:txBody>
      </p:sp>
      <p:grpSp>
        <p:nvGrpSpPr>
          <p:cNvPr id="151" name="Group 2"/>
          <p:cNvGrpSpPr/>
          <p:nvPr/>
        </p:nvGrpSpPr>
        <p:grpSpPr bwMode="auto">
          <a:xfrm>
            <a:off x="82800" y="105480"/>
            <a:ext cx="2145960" cy="610920"/>
            <a:chOff x="82800" y="105480"/>
            <a:chExt cx="2145960" cy="610920"/>
          </a:xfrm>
        </p:grpSpPr>
        <p:pic>
          <p:nvPicPr>
            <p:cNvPr id="152" name="Рисунок 29" descr="gerbnso1.png"/>
            <p:cNvPicPr/>
            <p:nvPr/>
          </p:nvPicPr>
          <p:blipFill>
            <a:blip r:embed="rId2"/>
            <a:stretch/>
          </p:blipFill>
          <p:spPr bwMode="auto">
            <a:xfrm>
              <a:off x="82800" y="105480"/>
              <a:ext cx="500400" cy="610920"/>
            </a:xfrm>
            <a:prstGeom prst="rect">
              <a:avLst/>
            </a:prstGeom>
            <a:ln>
              <a:noFill/>
            </a:ln>
          </p:spPr>
        </p:pic>
        <p:sp>
          <p:nvSpPr>
            <p:cNvPr id="153" name="CustomShape 3"/>
            <p:cNvSpPr/>
            <p:nvPr/>
          </p:nvSpPr>
          <p:spPr bwMode="auto">
            <a:xfrm>
              <a:off x="614160" y="106200"/>
              <a:ext cx="1614600" cy="607680"/>
            </a:xfrm>
            <a:prstGeom prst="rect">
              <a:avLst/>
            </a:prstGeom>
            <a:noFill/>
            <a:ln>
              <a:noFill/>
            </a:ln>
          </p:spPr>
          <p:style>
            <a:lnRef idx="0">
              <a:srgbClr val="000000"/>
            </a:lnRef>
            <a:fillRef idx="0">
              <a:srgbClr val="000000"/>
            </a:fillRef>
            <a:effectRef idx="0">
              <a:srgbClr val="000000"/>
            </a:effectRef>
            <a:fontRef idx="minor"/>
          </p:style>
          <p:txBody>
            <a:bodyPr>
              <a:noAutofit/>
            </a:bodyPr>
            <a:lstStyle/>
            <a:p>
              <a:pPr>
                <a:lnSpc>
                  <a:spcPct val="150000"/>
                </a:lnSpc>
                <a:defRPr/>
              </a:pPr>
              <a:r>
                <a:rPr lang="ru-RU" sz="700" b="1" strike="noStrike" spc="-1">
                  <a:solidFill>
                    <a:srgbClr val="FFFFFF"/>
                  </a:solidFill>
                  <a:latin typeface="Calibri"/>
                  <a:ea typeface="Arial"/>
                </a:rPr>
                <a:t>ИНСПЕКЦИЯ ГОСУДАРСТВЕННОГО</a:t>
              </a:r>
              <a:endParaRPr lang="ru-RU" sz="700" b="0" strike="noStrike" spc="-1">
                <a:latin typeface="Arial"/>
              </a:endParaRPr>
            </a:p>
            <a:p>
              <a:pPr>
                <a:lnSpc>
                  <a:spcPct val="150000"/>
                </a:lnSpc>
                <a:defRPr/>
              </a:pPr>
              <a:r>
                <a:rPr lang="ru-RU" sz="700" b="1" strike="noStrike" spc="-1">
                  <a:solidFill>
                    <a:srgbClr val="FFFFFF"/>
                  </a:solidFill>
                  <a:latin typeface="Calibri"/>
                  <a:ea typeface="Arial"/>
                </a:rPr>
                <a:t>СТРОИТЕЛЬНОГО НАДЗОРА</a:t>
              </a:r>
              <a:endParaRPr lang="ru-RU" sz="700" b="0" strike="noStrike" spc="-1">
                <a:latin typeface="Arial"/>
              </a:endParaRPr>
            </a:p>
            <a:p>
              <a:pPr>
                <a:lnSpc>
                  <a:spcPct val="150000"/>
                </a:lnSpc>
                <a:defRPr/>
              </a:pPr>
              <a:r>
                <a:rPr lang="ru-RU" sz="700" b="1" strike="noStrike" spc="-1">
                  <a:solidFill>
                    <a:srgbClr val="FFFFFF"/>
                  </a:solidFill>
                  <a:latin typeface="Calibri"/>
                  <a:ea typeface="Arial"/>
                </a:rPr>
                <a:t>НОВОСИБИРСКОЙ ОБЛАСТИ</a:t>
              </a:r>
              <a:endParaRPr lang="ru-RU" sz="700" b="0" strike="noStrike" spc="-1">
                <a:latin typeface="Arial"/>
              </a:endParaRPr>
            </a:p>
          </p:txBody>
        </p:sp>
      </p:grpSp>
      <p:sp>
        <p:nvSpPr>
          <p:cNvPr id="154" name="CustomShape 4"/>
          <p:cNvSpPr/>
          <p:nvPr/>
        </p:nvSpPr>
        <p:spPr bwMode="auto">
          <a:xfrm>
            <a:off x="477023" y="1521675"/>
            <a:ext cx="7605340" cy="3443159"/>
          </a:xfrm>
          <a:prstGeom prst="rect">
            <a:avLst/>
          </a:prstGeom>
          <a:noFill/>
          <a:ln>
            <a:noFill/>
          </a:ln>
        </p:spPr>
        <p:style>
          <a:lnRef idx="0">
            <a:srgbClr val="000000"/>
          </a:lnRef>
          <a:fillRef idx="0">
            <a:srgbClr val="000000"/>
          </a:fillRef>
          <a:effectRef idx="0">
            <a:srgbClr val="000000"/>
          </a:effectRef>
          <a:fontRef idx="minor"/>
        </p:style>
        <p:txBody>
          <a:bodyPr lIns="90000" tIns="45000" rIns="90000" bIns="45000">
            <a:spAutoFit/>
          </a:bodyPr>
          <a:lstStyle/>
          <a:p>
            <a:pPr algn="just">
              <a:lnSpc>
                <a:spcPct val="100000"/>
              </a:lnSpc>
              <a:tabLst>
                <a:tab pos="0" algn="l"/>
              </a:tabLst>
              <a:defRPr/>
            </a:pPr>
            <a:r>
              <a:rPr lang="en-US" sz="1100" b="0" strike="noStrike" spc="-1">
                <a:solidFill>
                  <a:srgbClr val="000000"/>
                </a:solidFill>
                <a:latin typeface="Calibri"/>
                <a:ea typeface="Calibri"/>
              </a:rPr>
              <a:t>По состоянию на 01.01.2024 инспекция осуществляет региональный государственный строительный надзор в отношении </a:t>
            </a:r>
            <a:r>
              <a:rPr lang="en-US" sz="1100" b="1" u="sng" strike="noStrike" spc="-1">
                <a:solidFill>
                  <a:srgbClr val="FF0000"/>
                </a:solidFill>
                <a:latin typeface="Calibri"/>
                <a:ea typeface="Calibri"/>
              </a:rPr>
              <a:t>967</a:t>
            </a:r>
            <a:r>
              <a:rPr lang="en-US" sz="1100" b="0" strike="noStrike" spc="-1">
                <a:solidFill>
                  <a:srgbClr val="000000"/>
                </a:solidFill>
                <a:latin typeface="Calibri"/>
                <a:ea typeface="Calibri"/>
              </a:rPr>
              <a:t> объектов капитального строительства и реконструкции, в том числе:</a:t>
            </a:r>
            <a:endParaRPr sz="1100" b="0" strike="noStrike" spc="0">
              <a:solidFill>
                <a:srgbClr val="000000"/>
              </a:solidFill>
              <a:latin typeface="Calibri"/>
              <a:ea typeface="Calibri"/>
            </a:endParaRPr>
          </a:p>
          <a:p>
            <a:pPr marL="217793" marR="0" indent="-217793" algn="just" defTabSz="914400">
              <a:lnSpc>
                <a:spcPct val="100000"/>
              </a:lnSpc>
              <a:spcBef>
                <a:spcPts val="0"/>
              </a:spcBef>
              <a:spcAft>
                <a:spcPts val="0"/>
              </a:spcAft>
              <a:buClr>
                <a:schemeClr val="tx1"/>
              </a:buClr>
              <a:buFont typeface="Arial"/>
              <a:buChar char="–"/>
              <a:tabLst>
                <a:tab pos="0" algn="l"/>
              </a:tabLst>
              <a:defRPr/>
            </a:pPr>
            <a:r>
              <a:rPr lang="en-US" sz="1100" b="1" strike="noStrike" cap="none" spc="0">
                <a:solidFill>
                  <a:srgbClr val="FF0000"/>
                </a:solidFill>
                <a:latin typeface="Calibri"/>
                <a:ea typeface="Calibri"/>
              </a:rPr>
              <a:t>460 </a:t>
            </a:r>
            <a:r>
              <a:rPr lang="en-US" sz="1100" b="0" strike="noStrike" cap="none" spc="0">
                <a:solidFill>
                  <a:srgbClr val="000000"/>
                </a:solidFill>
                <a:latin typeface="Calibri"/>
                <a:ea typeface="Calibri"/>
              </a:rPr>
              <a:t>многоквартирных жилых домов; </a:t>
            </a:r>
            <a:endParaRPr sz="1100" b="0" strike="noStrike" cap="none" spc="0">
              <a:latin typeface="Arial"/>
            </a:endParaRPr>
          </a:p>
          <a:p>
            <a:pPr marL="217793" marR="0" indent="-217793" algn="just" defTabSz="914400">
              <a:lnSpc>
                <a:spcPct val="100000"/>
              </a:lnSpc>
              <a:spcBef>
                <a:spcPts val="0"/>
              </a:spcBef>
              <a:spcAft>
                <a:spcPts val="0"/>
              </a:spcAft>
              <a:buClr>
                <a:schemeClr val="tx1"/>
              </a:buClr>
              <a:buFont typeface="Arial"/>
              <a:buChar char="–"/>
              <a:tabLst>
                <a:tab pos="0" algn="l"/>
              </a:tabLst>
              <a:defRPr/>
            </a:pPr>
            <a:r>
              <a:rPr lang="en-US" sz="1100" b="1" strike="noStrike" cap="none" spc="-1">
                <a:solidFill>
                  <a:srgbClr val="FF0000"/>
                </a:solidFill>
                <a:latin typeface="Calibri"/>
                <a:ea typeface="Calibri"/>
              </a:rPr>
              <a:t>35</a:t>
            </a:r>
            <a:r>
              <a:rPr lang="en-US" sz="1100" b="0" strike="noStrike" cap="none" spc="-1">
                <a:solidFill>
                  <a:srgbClr val="000000"/>
                </a:solidFill>
                <a:latin typeface="Calibri"/>
                <a:ea typeface="Calibri"/>
              </a:rPr>
              <a:t> объектов учебно-воспитательного назначения; </a:t>
            </a:r>
            <a:endParaRPr sz="1100" b="0" strike="noStrike" cap="none" spc="-1">
              <a:latin typeface="Arial"/>
            </a:endParaRPr>
          </a:p>
          <a:p>
            <a:pPr marL="217793" marR="0" indent="-217793" algn="just" defTabSz="914400">
              <a:lnSpc>
                <a:spcPct val="100000"/>
              </a:lnSpc>
              <a:spcBef>
                <a:spcPts val="0"/>
              </a:spcBef>
              <a:spcAft>
                <a:spcPts val="0"/>
              </a:spcAft>
              <a:buClr>
                <a:schemeClr val="tx1"/>
              </a:buClr>
              <a:buFont typeface="Arial"/>
              <a:buChar char="–"/>
              <a:tabLst>
                <a:tab pos="0" algn="l"/>
              </a:tabLst>
              <a:defRPr/>
            </a:pPr>
            <a:r>
              <a:rPr lang="en-US" sz="1100" b="1" strike="noStrike" cap="none" spc="-1">
                <a:solidFill>
                  <a:srgbClr val="FF0000"/>
                </a:solidFill>
                <a:latin typeface="Calibri"/>
                <a:ea typeface="Calibri"/>
              </a:rPr>
              <a:t>33</a:t>
            </a:r>
            <a:r>
              <a:rPr lang="en-US" sz="1100" b="0" strike="noStrike" cap="none" spc="-1">
                <a:solidFill>
                  <a:srgbClr val="000000"/>
                </a:solidFill>
                <a:latin typeface="Calibri"/>
                <a:ea typeface="Calibri"/>
              </a:rPr>
              <a:t> объекта здравоохранения и социального обслуживания, </a:t>
            </a:r>
            <a:endParaRPr sz="1100" b="0" strike="noStrike" cap="none" spc="-1">
              <a:latin typeface="Arial"/>
            </a:endParaRPr>
          </a:p>
          <a:p>
            <a:pPr marL="217793" marR="0" indent="-217793" algn="just" defTabSz="914400">
              <a:lnSpc>
                <a:spcPct val="100000"/>
              </a:lnSpc>
              <a:spcBef>
                <a:spcPts val="0"/>
              </a:spcBef>
              <a:spcAft>
                <a:spcPts val="0"/>
              </a:spcAft>
              <a:buClr>
                <a:schemeClr val="tx1"/>
              </a:buClr>
              <a:buFont typeface="Arial"/>
              <a:buChar char="–"/>
              <a:tabLst>
                <a:tab pos="0" algn="l"/>
              </a:tabLst>
              <a:defRPr/>
            </a:pPr>
            <a:r>
              <a:rPr lang="en-US" sz="1100" b="1" strike="noStrike" cap="none" spc="-1">
                <a:solidFill>
                  <a:srgbClr val="FF0000"/>
                </a:solidFill>
                <a:latin typeface="Calibri"/>
                <a:ea typeface="Calibri"/>
              </a:rPr>
              <a:t>33</a:t>
            </a:r>
            <a:r>
              <a:rPr lang="en-US" sz="1100" b="0" strike="noStrike" cap="none" spc="-1">
                <a:solidFill>
                  <a:srgbClr val="000000"/>
                </a:solidFill>
                <a:latin typeface="Calibri"/>
                <a:ea typeface="Calibri"/>
              </a:rPr>
              <a:t> объекта для культурно-досуговой деятельности населения;</a:t>
            </a:r>
            <a:endParaRPr sz="1100" b="0" strike="noStrike" cap="none" spc="-1">
              <a:latin typeface="Arial"/>
            </a:endParaRPr>
          </a:p>
          <a:p>
            <a:pPr marL="217793" marR="0" indent="-217793" algn="just" defTabSz="914400">
              <a:lnSpc>
                <a:spcPct val="100000"/>
              </a:lnSpc>
              <a:spcBef>
                <a:spcPts val="0"/>
              </a:spcBef>
              <a:spcAft>
                <a:spcPts val="0"/>
              </a:spcAft>
              <a:buClr>
                <a:schemeClr val="tx1"/>
              </a:buClr>
              <a:buFont typeface="Arial"/>
              <a:buChar char="–"/>
              <a:tabLst>
                <a:tab pos="0" algn="l"/>
              </a:tabLst>
              <a:defRPr/>
            </a:pPr>
            <a:r>
              <a:rPr lang="en-US" sz="1100" b="1" strike="noStrike" cap="none" spc="-1">
                <a:solidFill>
                  <a:srgbClr val="FF0000"/>
                </a:solidFill>
                <a:latin typeface="Calibri"/>
                <a:ea typeface="Calibri"/>
              </a:rPr>
              <a:t>28</a:t>
            </a:r>
            <a:r>
              <a:rPr lang="en-US" sz="1100" b="0" strike="noStrike" cap="none" spc="-1">
                <a:solidFill>
                  <a:srgbClr val="000000"/>
                </a:solidFill>
                <a:latin typeface="Calibri"/>
                <a:ea typeface="Calibri"/>
              </a:rPr>
              <a:t> гостиниц; </a:t>
            </a:r>
            <a:endParaRPr sz="1100" b="0" strike="noStrike" cap="none" spc="-1">
              <a:latin typeface="Arial"/>
            </a:endParaRPr>
          </a:p>
          <a:p>
            <a:pPr marL="217793" marR="0" indent="-217793" algn="just" defTabSz="914400">
              <a:lnSpc>
                <a:spcPct val="100000"/>
              </a:lnSpc>
              <a:spcBef>
                <a:spcPts val="0"/>
              </a:spcBef>
              <a:spcAft>
                <a:spcPts val="0"/>
              </a:spcAft>
              <a:buClr>
                <a:schemeClr val="tx1"/>
              </a:buClr>
              <a:buFont typeface="Arial"/>
              <a:buChar char="–"/>
              <a:tabLst>
                <a:tab pos="0" algn="l"/>
              </a:tabLst>
              <a:defRPr/>
            </a:pPr>
            <a:r>
              <a:rPr lang="en-US" sz="1100" b="1" strike="noStrike" cap="none" spc="-1">
                <a:solidFill>
                  <a:srgbClr val="FF0000"/>
                </a:solidFill>
                <a:latin typeface="Calibri"/>
                <a:ea typeface="Calibri"/>
              </a:rPr>
              <a:t>42</a:t>
            </a:r>
            <a:r>
              <a:rPr lang="en-US" sz="1100" b="0" strike="noStrike" cap="none" spc="-1">
                <a:solidFill>
                  <a:srgbClr val="000000"/>
                </a:solidFill>
                <a:latin typeface="Calibri"/>
                <a:ea typeface="Calibri"/>
              </a:rPr>
              <a:t> здания общественного и административного назначения; </a:t>
            </a:r>
            <a:endParaRPr sz="1100" b="0" strike="noStrike" cap="none" spc="-1">
              <a:latin typeface="Arial"/>
            </a:endParaRPr>
          </a:p>
          <a:p>
            <a:pPr marL="217793" marR="0" indent="-217793" algn="just" defTabSz="914400">
              <a:lnSpc>
                <a:spcPct val="100000"/>
              </a:lnSpc>
              <a:spcBef>
                <a:spcPts val="0"/>
              </a:spcBef>
              <a:spcAft>
                <a:spcPts val="0"/>
              </a:spcAft>
              <a:buClr>
                <a:schemeClr val="tx1"/>
              </a:buClr>
              <a:buFont typeface="Arial"/>
              <a:buChar char="–"/>
              <a:tabLst>
                <a:tab pos="0" algn="l"/>
              </a:tabLst>
              <a:defRPr/>
            </a:pPr>
            <a:r>
              <a:rPr lang="en-US" sz="1100" b="1" strike="noStrike" cap="none" spc="-1">
                <a:solidFill>
                  <a:srgbClr val="FF0000"/>
                </a:solidFill>
                <a:latin typeface="Calibri"/>
                <a:ea typeface="Calibri"/>
              </a:rPr>
              <a:t>33</a:t>
            </a:r>
            <a:r>
              <a:rPr lang="en-US" sz="1100" b="0" strike="noStrike" cap="none" spc="-1">
                <a:solidFill>
                  <a:srgbClr val="000000"/>
                </a:solidFill>
                <a:latin typeface="Calibri"/>
                <a:ea typeface="Calibri"/>
              </a:rPr>
              <a:t> здания торговли и общественного питания;</a:t>
            </a:r>
            <a:endParaRPr sz="1100" b="0" strike="noStrike" cap="none" spc="-1">
              <a:latin typeface="Arial"/>
            </a:endParaRPr>
          </a:p>
          <a:p>
            <a:pPr marL="217793" marR="0" indent="-217793" algn="just" defTabSz="914400">
              <a:lnSpc>
                <a:spcPct val="100000"/>
              </a:lnSpc>
              <a:spcBef>
                <a:spcPts val="0"/>
              </a:spcBef>
              <a:spcAft>
                <a:spcPts val="0"/>
              </a:spcAft>
              <a:buClr>
                <a:schemeClr val="tx1"/>
              </a:buClr>
              <a:buFont typeface="Arial"/>
              <a:buChar char="–"/>
              <a:tabLst>
                <a:tab pos="0" algn="l"/>
              </a:tabLst>
              <a:defRPr/>
            </a:pPr>
            <a:r>
              <a:rPr lang="en-US" sz="1100" b="1" strike="noStrike" cap="none" spc="-1">
                <a:solidFill>
                  <a:srgbClr val="FF0000"/>
                </a:solidFill>
                <a:latin typeface="Calibri"/>
                <a:ea typeface="Calibri"/>
              </a:rPr>
              <a:t>93</a:t>
            </a:r>
            <a:r>
              <a:rPr lang="en-US" sz="1100" b="0" strike="noStrike" cap="none" spc="-1">
                <a:solidFill>
                  <a:srgbClr val="000000"/>
                </a:solidFill>
                <a:latin typeface="Calibri"/>
                <a:ea typeface="Calibri"/>
              </a:rPr>
              <a:t> здания и сооружений производственного и складского назначения;</a:t>
            </a:r>
            <a:endParaRPr sz="1100" b="0" strike="noStrike" cap="none" spc="-1">
              <a:latin typeface="Arial"/>
            </a:endParaRPr>
          </a:p>
          <a:p>
            <a:pPr marL="217793" marR="0" indent="-217793" algn="just" defTabSz="914400">
              <a:lnSpc>
                <a:spcPct val="100000"/>
              </a:lnSpc>
              <a:spcBef>
                <a:spcPts val="0"/>
              </a:spcBef>
              <a:spcAft>
                <a:spcPts val="0"/>
              </a:spcAft>
              <a:buClr>
                <a:schemeClr val="tx1"/>
              </a:buClr>
              <a:buFont typeface="Arial"/>
              <a:buChar char="–"/>
              <a:tabLst>
                <a:tab pos="0" algn="l"/>
              </a:tabLst>
              <a:defRPr/>
            </a:pPr>
            <a:r>
              <a:rPr lang="en-US" sz="1100" b="1" strike="noStrike" cap="none" spc="-1">
                <a:solidFill>
                  <a:srgbClr val="FF0000"/>
                </a:solidFill>
                <a:latin typeface="Calibri"/>
                <a:ea typeface="Calibri"/>
              </a:rPr>
              <a:t>33</a:t>
            </a:r>
            <a:r>
              <a:rPr lang="en-US" sz="1100" b="0" strike="noStrike" cap="none" spc="-1">
                <a:solidFill>
                  <a:srgbClr val="000000"/>
                </a:solidFill>
                <a:latin typeface="Calibri"/>
                <a:ea typeface="Calibri"/>
              </a:rPr>
              <a:t> объекта инженерного обеспечения и связи, из них 13 скважин и водозаборов;</a:t>
            </a:r>
            <a:endParaRPr sz="1100" b="0" strike="noStrike" cap="none" spc="-1">
              <a:latin typeface="Arial"/>
            </a:endParaRPr>
          </a:p>
          <a:p>
            <a:pPr marL="217793" marR="0" indent="-217793" algn="just" defTabSz="914400">
              <a:lnSpc>
                <a:spcPct val="100000"/>
              </a:lnSpc>
              <a:spcBef>
                <a:spcPts val="0"/>
              </a:spcBef>
              <a:spcAft>
                <a:spcPts val="0"/>
              </a:spcAft>
              <a:buClr>
                <a:schemeClr val="tx1"/>
              </a:buClr>
              <a:buFont typeface="Arial"/>
              <a:buChar char="–"/>
              <a:tabLst>
                <a:tab pos="0" algn="l"/>
              </a:tabLst>
              <a:defRPr/>
            </a:pPr>
            <a:r>
              <a:rPr lang="en-US" sz="1100" b="1" strike="noStrike" cap="none" spc="-1">
                <a:solidFill>
                  <a:srgbClr val="FF0000"/>
                </a:solidFill>
                <a:latin typeface="Calibri"/>
                <a:ea typeface="Calibri"/>
              </a:rPr>
              <a:t>32</a:t>
            </a:r>
            <a:r>
              <a:rPr lang="en-US" sz="1100" b="0" strike="noStrike" cap="none" spc="-1">
                <a:solidFill>
                  <a:srgbClr val="000000"/>
                </a:solidFill>
                <a:latin typeface="Calibri"/>
                <a:ea typeface="Calibri"/>
              </a:rPr>
              <a:t> объекта транспортной инфраструктуры, в том числе 31 подземная и надземная открытая автостоянка и гаражный комплекс; </a:t>
            </a:r>
            <a:endParaRPr sz="1100" b="0" strike="noStrike" cap="none" spc="-1">
              <a:latin typeface="Arial"/>
            </a:endParaRPr>
          </a:p>
          <a:p>
            <a:pPr marL="217793" marR="0" indent="-217793" algn="just" defTabSz="914400">
              <a:lnSpc>
                <a:spcPct val="100000"/>
              </a:lnSpc>
              <a:spcBef>
                <a:spcPts val="0"/>
              </a:spcBef>
              <a:spcAft>
                <a:spcPts val="0"/>
              </a:spcAft>
              <a:buClr>
                <a:schemeClr val="tx1"/>
              </a:buClr>
              <a:buFont typeface="Arial"/>
              <a:buChar char="–"/>
              <a:tabLst>
                <a:tab pos="0" algn="l"/>
              </a:tabLst>
              <a:defRPr/>
            </a:pPr>
            <a:r>
              <a:rPr lang="en-US" sz="1100" b="1" strike="noStrike" cap="none" spc="-1">
                <a:solidFill>
                  <a:srgbClr val="FF0000"/>
                </a:solidFill>
                <a:latin typeface="Calibri"/>
                <a:ea typeface="Calibri"/>
              </a:rPr>
              <a:t>28</a:t>
            </a:r>
            <a:r>
              <a:rPr lang="en-US" sz="1100" b="0" strike="noStrike" cap="none" spc="-1">
                <a:solidFill>
                  <a:srgbClr val="000000"/>
                </a:solidFill>
                <a:latin typeface="Calibri"/>
                <a:ea typeface="Calibri"/>
              </a:rPr>
              <a:t> объектов энергетики;</a:t>
            </a:r>
            <a:endParaRPr sz="1100" b="0" strike="noStrike" cap="none" spc="-1">
              <a:latin typeface="Arial"/>
            </a:endParaRPr>
          </a:p>
          <a:p>
            <a:pPr marL="217793" marR="0" indent="-217793" algn="just" defTabSz="914400">
              <a:lnSpc>
                <a:spcPct val="100000"/>
              </a:lnSpc>
              <a:spcBef>
                <a:spcPts val="0"/>
              </a:spcBef>
              <a:spcAft>
                <a:spcPts val="0"/>
              </a:spcAft>
              <a:buClr>
                <a:schemeClr val="tx1"/>
              </a:buClr>
              <a:buFont typeface="Arial"/>
              <a:buChar char="–"/>
              <a:tabLst>
                <a:tab pos="0" algn="l"/>
              </a:tabLst>
              <a:defRPr/>
            </a:pPr>
            <a:r>
              <a:rPr lang="en-US" sz="1100" b="1" strike="noStrike" cap="none" spc="-1">
                <a:solidFill>
                  <a:srgbClr val="FF0000"/>
                </a:solidFill>
                <a:latin typeface="Calibri"/>
                <a:ea typeface="Calibri"/>
              </a:rPr>
              <a:t>83</a:t>
            </a:r>
            <a:r>
              <a:rPr lang="en-US" sz="1100" b="0" strike="noStrike" cap="none" spc="-1">
                <a:solidFill>
                  <a:srgbClr val="000000"/>
                </a:solidFill>
                <a:latin typeface="Calibri"/>
                <a:ea typeface="Calibri"/>
              </a:rPr>
              <a:t> линейных объекта, в том числе:</a:t>
            </a:r>
            <a:endParaRPr sz="1100" b="0" strike="noStrike" cap="none" spc="-1">
              <a:latin typeface="Arial"/>
            </a:endParaRPr>
          </a:p>
          <a:p>
            <a:pPr marL="217793" marR="0" indent="-217793" algn="just" defTabSz="914400">
              <a:lnSpc>
                <a:spcPct val="100000"/>
              </a:lnSpc>
              <a:spcBef>
                <a:spcPts val="0"/>
              </a:spcBef>
              <a:spcAft>
                <a:spcPts val="0"/>
              </a:spcAft>
              <a:buClr>
                <a:schemeClr val="tx1"/>
              </a:buClr>
              <a:buFont typeface="Arial"/>
              <a:buChar char="–"/>
              <a:tabLst>
                <a:tab pos="0" algn="l"/>
              </a:tabLst>
              <a:defRPr/>
            </a:pPr>
            <a:r>
              <a:rPr lang="en-US" sz="1100" b="1" strike="noStrike" cap="none" spc="-1">
                <a:solidFill>
                  <a:srgbClr val="FF0000"/>
                </a:solidFill>
                <a:latin typeface="Calibri"/>
                <a:ea typeface="Calibri"/>
              </a:rPr>
              <a:t>1</a:t>
            </a:r>
            <a:r>
              <a:rPr lang="en-US" sz="1100" b="0" strike="noStrike" cap="none" spc="-1">
                <a:solidFill>
                  <a:srgbClr val="000000"/>
                </a:solidFill>
                <a:latin typeface="Calibri"/>
                <a:ea typeface="Calibri"/>
              </a:rPr>
              <a:t> газопровод; </a:t>
            </a:r>
            <a:endParaRPr sz="1100" b="0" strike="noStrike" cap="none" spc="-1">
              <a:latin typeface="Arial"/>
            </a:endParaRPr>
          </a:p>
          <a:p>
            <a:pPr marL="217793" marR="0" indent="-217793" algn="just" defTabSz="914400">
              <a:lnSpc>
                <a:spcPct val="100000"/>
              </a:lnSpc>
              <a:spcBef>
                <a:spcPts val="0"/>
              </a:spcBef>
              <a:spcAft>
                <a:spcPts val="0"/>
              </a:spcAft>
              <a:buClr>
                <a:schemeClr val="tx1"/>
              </a:buClr>
              <a:buFont typeface="Arial"/>
              <a:buChar char="–"/>
              <a:tabLst>
                <a:tab pos="0" algn="l"/>
              </a:tabLst>
              <a:defRPr/>
            </a:pPr>
            <a:r>
              <a:rPr lang="en-US" sz="1100" b="1" strike="noStrike" cap="none" spc="-1">
                <a:solidFill>
                  <a:srgbClr val="FF0000"/>
                </a:solidFill>
                <a:latin typeface="Calibri"/>
                <a:ea typeface="Calibri"/>
              </a:rPr>
              <a:t>35 </a:t>
            </a:r>
            <a:r>
              <a:rPr lang="en-US" sz="1100" b="0" strike="noStrike" cap="none" spc="-1">
                <a:solidFill>
                  <a:srgbClr val="000000"/>
                </a:solidFill>
                <a:latin typeface="Calibri"/>
                <a:ea typeface="Calibri"/>
              </a:rPr>
              <a:t>объектов сетей водопровода и канализации; </a:t>
            </a:r>
            <a:endParaRPr sz="1100" b="0" strike="noStrike" cap="none" spc="-1">
              <a:latin typeface="Arial"/>
            </a:endParaRPr>
          </a:p>
          <a:p>
            <a:pPr marL="217793" marR="0" indent="-217793" algn="just" defTabSz="914400">
              <a:lnSpc>
                <a:spcPct val="100000"/>
              </a:lnSpc>
              <a:spcBef>
                <a:spcPts val="0"/>
              </a:spcBef>
              <a:spcAft>
                <a:spcPts val="0"/>
              </a:spcAft>
              <a:buClr>
                <a:schemeClr val="tx1"/>
              </a:buClr>
              <a:buFont typeface="Arial"/>
              <a:buChar char="–"/>
              <a:tabLst>
                <a:tab pos="0" algn="l"/>
              </a:tabLst>
              <a:defRPr/>
            </a:pPr>
            <a:r>
              <a:rPr lang="en-US" sz="1100" b="1" strike="noStrike" cap="none" spc="-1">
                <a:solidFill>
                  <a:srgbClr val="FF0000"/>
                </a:solidFill>
                <a:latin typeface="Calibri"/>
                <a:ea typeface="Calibri"/>
              </a:rPr>
              <a:t>35</a:t>
            </a:r>
            <a:r>
              <a:rPr lang="en-US" sz="1100" b="0" strike="noStrike" cap="none" spc="-1">
                <a:solidFill>
                  <a:srgbClr val="000000"/>
                </a:solidFill>
                <a:latin typeface="Calibri"/>
                <a:ea typeface="Calibri"/>
              </a:rPr>
              <a:t> автодорог, общей протяженностью 44,536 км; </a:t>
            </a:r>
            <a:endParaRPr sz="1100" b="0" strike="noStrike" cap="none" spc="-1">
              <a:latin typeface="Arial"/>
            </a:endParaRPr>
          </a:p>
          <a:p>
            <a:pPr marL="217793" marR="0" indent="-217793" algn="just" defTabSz="914400">
              <a:lnSpc>
                <a:spcPct val="100000"/>
              </a:lnSpc>
              <a:spcBef>
                <a:spcPts val="0"/>
              </a:spcBef>
              <a:spcAft>
                <a:spcPts val="0"/>
              </a:spcAft>
              <a:buClr>
                <a:schemeClr val="tx1"/>
              </a:buClr>
              <a:buFont typeface="Arial"/>
              <a:buChar char="–"/>
              <a:tabLst>
                <a:tab pos="0" algn="l"/>
              </a:tabLst>
              <a:defRPr/>
            </a:pPr>
            <a:r>
              <a:rPr lang="en-US" sz="1100" b="1" strike="noStrike" cap="none" spc="-1">
                <a:solidFill>
                  <a:srgbClr val="FF0000"/>
                </a:solidFill>
                <a:latin typeface="Calibri"/>
                <a:ea typeface="Calibri"/>
              </a:rPr>
              <a:t>12</a:t>
            </a:r>
            <a:r>
              <a:rPr lang="en-US" sz="1100" b="0" strike="noStrike" cap="none" spc="-1">
                <a:solidFill>
                  <a:srgbClr val="000000"/>
                </a:solidFill>
                <a:latin typeface="Calibri"/>
                <a:ea typeface="Calibri"/>
              </a:rPr>
              <a:t> автомобильных и пешеходных мостов;</a:t>
            </a:r>
            <a:endParaRPr sz="1100" b="0" strike="noStrike" cap="none" spc="-1">
              <a:latin typeface="Arial"/>
            </a:endParaRPr>
          </a:p>
          <a:p>
            <a:pPr marL="217793" marR="0" indent="-217793" algn="just" defTabSz="914400">
              <a:lnSpc>
                <a:spcPct val="100000"/>
              </a:lnSpc>
              <a:spcBef>
                <a:spcPts val="0"/>
              </a:spcBef>
              <a:spcAft>
                <a:spcPts val="0"/>
              </a:spcAft>
              <a:buClr>
                <a:schemeClr val="tx1"/>
              </a:buClr>
              <a:buFont typeface="Arial"/>
              <a:buChar char="–"/>
              <a:tabLst>
                <a:tab pos="0" algn="l"/>
              </a:tabLst>
              <a:defRPr/>
            </a:pPr>
            <a:r>
              <a:rPr lang="en-US" sz="1100" b="1" strike="noStrike" cap="none" spc="-1">
                <a:solidFill>
                  <a:srgbClr val="FF0000"/>
                </a:solidFill>
                <a:latin typeface="Calibri"/>
                <a:ea typeface="Calibri"/>
              </a:rPr>
              <a:t>34 </a:t>
            </a:r>
            <a:r>
              <a:rPr lang="en-US" sz="1100" b="0" strike="noStrike" cap="none" spc="-1">
                <a:solidFill>
                  <a:srgbClr val="000000"/>
                </a:solidFill>
                <a:latin typeface="Calibri"/>
                <a:ea typeface="Calibri"/>
              </a:rPr>
              <a:t>прочих объекта</a:t>
            </a:r>
            <a:r>
              <a:rPr lang="en-US" sz="1100" b="0" strike="noStrike" spc="0">
                <a:solidFill>
                  <a:srgbClr val="000000"/>
                </a:solidFill>
                <a:latin typeface="Calibri"/>
                <a:ea typeface="Calibri"/>
              </a:rPr>
              <a:t>.</a:t>
            </a:r>
            <a:endParaRPr sz="1100" b="0" strike="noStrike" spc="-1">
              <a:latin typeface="Arial"/>
            </a:endParaRPr>
          </a:p>
        </p:txBody>
      </p:sp>
      <p:sp>
        <p:nvSpPr>
          <p:cNvPr id="155" name="CustomShape 5"/>
          <p:cNvSpPr/>
          <p:nvPr/>
        </p:nvSpPr>
        <p:spPr bwMode="auto">
          <a:xfrm>
            <a:off x="2984760" y="135360"/>
            <a:ext cx="5697359" cy="1187640"/>
          </a:xfrm>
          <a:prstGeom prst="rect">
            <a:avLst/>
          </a:prstGeom>
          <a:noFill/>
          <a:ln>
            <a:noFill/>
          </a:ln>
        </p:spPr>
        <p:style>
          <a:lnRef idx="0">
            <a:srgbClr val="000000"/>
          </a:lnRef>
          <a:fillRef idx="0">
            <a:srgbClr val="000000"/>
          </a:fillRef>
          <a:effectRef idx="0">
            <a:srgbClr val="000000"/>
          </a:effectRef>
          <a:fontRef idx="minor"/>
        </p:style>
        <p:txBody>
          <a:bodyPr lIns="90000" tIns="45000" rIns="90000" bIns="45000">
            <a:spAutoFit/>
          </a:bodyPr>
          <a:lstStyle/>
          <a:p>
            <a:pPr algn="r">
              <a:lnSpc>
                <a:spcPct val="100000"/>
              </a:lnSpc>
              <a:defRPr/>
            </a:pPr>
            <a:r>
              <a:rPr lang="en-US" sz="1600" b="1" i="0" u="none" strike="noStrike" cap="none" spc="0">
                <a:solidFill>
                  <a:srgbClr val="1F5480"/>
                </a:solidFill>
                <a:latin typeface="Calibri"/>
                <a:ea typeface="Calibri"/>
                <a:cs typeface="Calibri"/>
              </a:rPr>
              <a:t>Правоприменительная практика при осуществлении регионального государственного строительного надзора</a:t>
            </a:r>
            <a:endParaRPr sz="1800" b="0" strike="noStrike" spc="0">
              <a:latin typeface="Arial"/>
            </a:endParaRPr>
          </a:p>
          <a:p>
            <a:pPr algn="ctr">
              <a:lnSpc>
                <a:spcPct val="100000"/>
              </a:lnSpc>
              <a:defRPr/>
            </a:pPr>
            <a:endParaRPr lang="ru-RU" sz="1400" b="1" strike="noStrike" spc="0">
              <a:solidFill>
                <a:srgbClr val="1F5480"/>
              </a:solidFill>
              <a:latin typeface="Calibri"/>
              <a:ea typeface="Calibri"/>
            </a:endParaRPr>
          </a:p>
          <a:p>
            <a:pPr algn="ctr">
              <a:lnSpc>
                <a:spcPct val="100000"/>
              </a:lnSpc>
              <a:defRPr/>
            </a:pPr>
            <a:r>
              <a:rPr lang="ru-RU" sz="1300" b="1" strike="noStrike" spc="-1">
                <a:solidFill>
                  <a:srgbClr val="1F5480"/>
                </a:solidFill>
                <a:latin typeface="Calibri"/>
                <a:ea typeface="Calibri"/>
              </a:rPr>
              <a:t>Объекты капитального строительства, в отношении которых инспекцией осуществляется региональный государственный строительный надзор</a:t>
            </a:r>
            <a:endParaRPr sz="1300" b="1" strike="noStrike" spc="0">
              <a:solidFill>
                <a:srgbClr val="1F5480"/>
              </a:solidFill>
              <a:latin typeface="Calibri"/>
              <a:ea typeface="Calibri"/>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w="http://schemas.openxmlformats.org/wordprocessingml/2006/main" xmlns:m="http://schemas.openxmlformats.org/officeDocument/2006/math" xmlns="">
      <p:transition advClick="1"/>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62" name="CustomShape 1"/>
          <p:cNvSpPr/>
          <p:nvPr/>
        </p:nvSpPr>
        <p:spPr bwMode="auto">
          <a:xfrm>
            <a:off x="6685920" y="4743360"/>
            <a:ext cx="2457720" cy="395280"/>
          </a:xfrm>
          <a:prstGeom prst="rect">
            <a:avLst/>
          </a:prstGeom>
          <a:noFill/>
          <a:ln>
            <a:noFill/>
          </a:ln>
        </p:spPr>
        <p:style>
          <a:lnRef idx="0">
            <a:srgbClr val="000000"/>
          </a:lnRef>
          <a:fillRef idx="0">
            <a:srgbClr val="000000"/>
          </a:fillRef>
          <a:effectRef idx="0">
            <a:srgbClr val="000000"/>
          </a:effectRef>
          <a:fontRef idx="minor"/>
        </p:style>
        <p:txBody>
          <a:bodyPr lIns="90000" tIns="45000" rIns="90000" bIns="45000">
            <a:spAutoFit/>
          </a:bodyPr>
          <a:lstStyle/>
          <a:p>
            <a:pPr algn="r">
              <a:lnSpc>
                <a:spcPct val="100000"/>
              </a:lnSpc>
              <a:defRPr/>
            </a:pPr>
            <a:r>
              <a:rPr lang="en-US" sz="2000" b="1" strike="noStrike" spc="-1">
                <a:solidFill>
                  <a:srgbClr val="FFFFFF"/>
                </a:solidFill>
                <a:latin typeface="Calibri"/>
                <a:ea typeface="Arial"/>
              </a:rPr>
              <a:t>www.gsn.nso.ru</a:t>
            </a:r>
            <a:endParaRPr lang="ru-RU" sz="2000" b="0" strike="noStrike" spc="-1">
              <a:latin typeface="Arial"/>
            </a:endParaRPr>
          </a:p>
        </p:txBody>
      </p:sp>
      <p:grpSp>
        <p:nvGrpSpPr>
          <p:cNvPr id="163" name="Group 2"/>
          <p:cNvGrpSpPr/>
          <p:nvPr/>
        </p:nvGrpSpPr>
        <p:grpSpPr bwMode="auto">
          <a:xfrm>
            <a:off x="82800" y="105480"/>
            <a:ext cx="2145960" cy="610920"/>
            <a:chOff x="82800" y="105480"/>
            <a:chExt cx="2145960" cy="610920"/>
          </a:xfrm>
        </p:grpSpPr>
        <p:pic>
          <p:nvPicPr>
            <p:cNvPr id="164" name="Рисунок 29" descr="gerbnso1.png"/>
            <p:cNvPicPr/>
            <p:nvPr/>
          </p:nvPicPr>
          <p:blipFill>
            <a:blip r:embed="rId2"/>
            <a:stretch/>
          </p:blipFill>
          <p:spPr bwMode="auto">
            <a:xfrm>
              <a:off x="82800" y="105480"/>
              <a:ext cx="500400" cy="610920"/>
            </a:xfrm>
            <a:prstGeom prst="rect">
              <a:avLst/>
            </a:prstGeom>
            <a:ln>
              <a:noFill/>
            </a:ln>
          </p:spPr>
        </p:pic>
        <p:sp>
          <p:nvSpPr>
            <p:cNvPr id="165" name="CustomShape 3"/>
            <p:cNvSpPr/>
            <p:nvPr/>
          </p:nvSpPr>
          <p:spPr bwMode="auto">
            <a:xfrm>
              <a:off x="614160" y="106200"/>
              <a:ext cx="1614600" cy="607680"/>
            </a:xfrm>
            <a:prstGeom prst="rect">
              <a:avLst/>
            </a:prstGeom>
            <a:noFill/>
            <a:ln>
              <a:noFill/>
            </a:ln>
          </p:spPr>
          <p:style>
            <a:lnRef idx="0">
              <a:srgbClr val="000000"/>
            </a:lnRef>
            <a:fillRef idx="0">
              <a:srgbClr val="000000"/>
            </a:fillRef>
            <a:effectRef idx="0">
              <a:srgbClr val="000000"/>
            </a:effectRef>
            <a:fontRef idx="minor"/>
          </p:style>
          <p:txBody>
            <a:bodyPr>
              <a:noAutofit/>
            </a:bodyPr>
            <a:lstStyle/>
            <a:p>
              <a:pPr>
                <a:lnSpc>
                  <a:spcPct val="150000"/>
                </a:lnSpc>
                <a:defRPr/>
              </a:pPr>
              <a:r>
                <a:rPr lang="ru-RU" sz="700" b="1" strike="noStrike" spc="-1">
                  <a:solidFill>
                    <a:srgbClr val="FFFFFF"/>
                  </a:solidFill>
                  <a:latin typeface="Calibri"/>
                  <a:ea typeface="Arial"/>
                </a:rPr>
                <a:t>ИНСПЕКЦИЯ ГОСУДАРСТВЕННОГО</a:t>
              </a:r>
              <a:endParaRPr lang="ru-RU" sz="700" b="0" strike="noStrike" spc="-1">
                <a:latin typeface="Arial"/>
              </a:endParaRPr>
            </a:p>
            <a:p>
              <a:pPr>
                <a:lnSpc>
                  <a:spcPct val="150000"/>
                </a:lnSpc>
                <a:defRPr/>
              </a:pPr>
              <a:r>
                <a:rPr lang="ru-RU" sz="700" b="1" strike="noStrike" spc="-1">
                  <a:solidFill>
                    <a:srgbClr val="FFFFFF"/>
                  </a:solidFill>
                  <a:latin typeface="Calibri"/>
                  <a:ea typeface="Arial"/>
                </a:rPr>
                <a:t>СТРОИТЕЛЬНОГО НАДЗОРА</a:t>
              </a:r>
              <a:endParaRPr lang="ru-RU" sz="700" b="0" strike="noStrike" spc="-1">
                <a:latin typeface="Arial"/>
              </a:endParaRPr>
            </a:p>
            <a:p>
              <a:pPr>
                <a:lnSpc>
                  <a:spcPct val="150000"/>
                </a:lnSpc>
                <a:defRPr/>
              </a:pPr>
              <a:r>
                <a:rPr lang="ru-RU" sz="700" b="1" strike="noStrike" spc="-1">
                  <a:solidFill>
                    <a:srgbClr val="FFFFFF"/>
                  </a:solidFill>
                  <a:latin typeface="Calibri"/>
                  <a:ea typeface="Arial"/>
                </a:rPr>
                <a:t>НОВОСИБИРСКОЙ ОБЛАСТИ</a:t>
              </a:r>
              <a:endParaRPr lang="ru-RU" sz="700" b="0" strike="noStrike" spc="-1">
                <a:latin typeface="Arial"/>
              </a:endParaRPr>
            </a:p>
          </p:txBody>
        </p:sp>
      </p:grpSp>
      <p:sp>
        <p:nvSpPr>
          <p:cNvPr id="166" name="CustomShape 4"/>
          <p:cNvSpPr/>
          <p:nvPr/>
        </p:nvSpPr>
        <p:spPr bwMode="auto">
          <a:xfrm>
            <a:off x="828000" y="2245680"/>
            <a:ext cx="7881120" cy="2038680"/>
          </a:xfrm>
          <a:prstGeom prst="rect">
            <a:avLst/>
          </a:prstGeom>
          <a:noFill/>
          <a:ln>
            <a:noFill/>
          </a:ln>
        </p:spPr>
        <p:style>
          <a:lnRef idx="0">
            <a:srgbClr val="000000"/>
          </a:lnRef>
          <a:fillRef idx="0">
            <a:srgbClr val="000000"/>
          </a:fillRef>
          <a:effectRef idx="0">
            <a:srgbClr val="000000"/>
          </a:effectRef>
          <a:fontRef idx="minor"/>
        </p:style>
        <p:txBody>
          <a:bodyPr lIns="90000" tIns="45000" rIns="90000" bIns="45000">
            <a:spAutoFit/>
          </a:bodyPr>
          <a:lstStyle/>
          <a:p>
            <a:pPr algn="just">
              <a:lnSpc>
                <a:spcPct val="100000"/>
              </a:lnSpc>
              <a:defRPr/>
            </a:pPr>
            <a:r>
              <a:rPr lang="ru-RU" sz="1400" b="0" strike="noStrike" spc="-1">
                <a:solidFill>
                  <a:srgbClr val="000000"/>
                </a:solidFill>
                <a:latin typeface="Calibri"/>
                <a:ea typeface="Calibri"/>
              </a:rPr>
              <a:t>         </a:t>
            </a:r>
            <a:r>
              <a:rPr lang="ru-RU" sz="1400" b="0" strike="noStrike" spc="-1">
                <a:solidFill>
                  <a:srgbClr val="3E6C92"/>
                </a:solidFill>
                <a:latin typeface="Calibri"/>
                <a:ea typeface="Calibri"/>
              </a:rPr>
              <a:t>  </a:t>
            </a:r>
            <a:r>
              <a:rPr lang="ru-RU" sz="1400" b="0" strike="noStrike" spc="-1">
                <a:solidFill>
                  <a:srgbClr val="1F5480"/>
                </a:solidFill>
                <a:latin typeface="Calibri"/>
                <a:ea typeface="Calibri"/>
              </a:rPr>
              <a:t>В соответствии с п. 11 Положения при осуществлении регионального государственного строительного надзора проводятся следующие виды профилактических мероприятий:</a:t>
            </a:r>
            <a:endParaRPr lang="ru-RU" sz="1400" b="0" strike="noStrike" spc="-1">
              <a:latin typeface="Arial"/>
            </a:endParaRPr>
          </a:p>
          <a:p>
            <a:pPr>
              <a:lnSpc>
                <a:spcPct val="100000"/>
              </a:lnSpc>
              <a:defRPr/>
            </a:pPr>
            <a:endParaRPr lang="ru-RU" sz="1400" b="0" strike="noStrike" spc="-1">
              <a:latin typeface="Arial"/>
            </a:endParaRPr>
          </a:p>
          <a:p>
            <a:pPr marL="239760" indent="-239400">
              <a:lnSpc>
                <a:spcPct val="100000"/>
              </a:lnSpc>
              <a:buClr>
                <a:srgbClr val="000000"/>
              </a:buClr>
              <a:buFont typeface="Wingdings"/>
              <a:buChar char=""/>
              <a:defRPr/>
            </a:pPr>
            <a:r>
              <a:rPr lang="ru-RU" sz="1400" b="0" strike="noStrike" spc="-1">
                <a:solidFill>
                  <a:srgbClr val="000000"/>
                </a:solidFill>
                <a:latin typeface="Calibri"/>
                <a:ea typeface="Calibri"/>
              </a:rPr>
              <a:t>информирование</a:t>
            </a:r>
            <a:endParaRPr lang="ru-RU" sz="1400" b="0" strike="noStrike" spc="-1">
              <a:latin typeface="Arial"/>
            </a:endParaRPr>
          </a:p>
          <a:p>
            <a:pPr marL="239760" indent="-239400">
              <a:lnSpc>
                <a:spcPct val="100000"/>
              </a:lnSpc>
              <a:buClr>
                <a:srgbClr val="000000"/>
              </a:buClr>
              <a:buFont typeface="Wingdings"/>
              <a:buChar char=""/>
              <a:defRPr/>
            </a:pPr>
            <a:r>
              <a:rPr lang="ru-RU" sz="1400" b="0" strike="noStrike" spc="-1">
                <a:solidFill>
                  <a:srgbClr val="000000"/>
                </a:solidFill>
                <a:latin typeface="Calibri"/>
                <a:ea typeface="Calibri"/>
              </a:rPr>
              <a:t>обобщение правоприменительной практики</a:t>
            </a:r>
            <a:endParaRPr lang="ru-RU" sz="1400" b="0" strike="noStrike" spc="-1">
              <a:latin typeface="Arial"/>
            </a:endParaRPr>
          </a:p>
          <a:p>
            <a:pPr marL="239760" indent="-239400">
              <a:lnSpc>
                <a:spcPct val="100000"/>
              </a:lnSpc>
              <a:buClr>
                <a:srgbClr val="000000"/>
              </a:buClr>
              <a:buFont typeface="Wingdings"/>
              <a:buChar char=""/>
              <a:defRPr/>
            </a:pPr>
            <a:r>
              <a:rPr lang="ru-RU" sz="1400" b="0" strike="noStrike" spc="-1">
                <a:solidFill>
                  <a:srgbClr val="000000"/>
                </a:solidFill>
                <a:latin typeface="Calibri"/>
                <a:ea typeface="Calibri"/>
              </a:rPr>
              <a:t>объявление предостережения</a:t>
            </a:r>
            <a:endParaRPr lang="ru-RU" sz="1400" b="0" strike="noStrike" spc="-1">
              <a:latin typeface="Arial"/>
            </a:endParaRPr>
          </a:p>
          <a:p>
            <a:pPr marL="239760" indent="-239400">
              <a:lnSpc>
                <a:spcPct val="100000"/>
              </a:lnSpc>
              <a:buClr>
                <a:srgbClr val="000000"/>
              </a:buClr>
              <a:buFont typeface="Wingdings"/>
              <a:buChar char=""/>
              <a:defRPr/>
            </a:pPr>
            <a:r>
              <a:rPr lang="ru-RU" sz="1400" b="0" strike="noStrike" spc="-1">
                <a:solidFill>
                  <a:srgbClr val="000000"/>
                </a:solidFill>
                <a:latin typeface="Calibri"/>
                <a:ea typeface="Calibri"/>
              </a:rPr>
              <a:t>консультирование</a:t>
            </a:r>
            <a:endParaRPr lang="ru-RU" sz="1400" b="0" strike="noStrike" spc="-1">
              <a:latin typeface="Arial"/>
            </a:endParaRPr>
          </a:p>
          <a:p>
            <a:pPr marL="239760" indent="-239400">
              <a:lnSpc>
                <a:spcPct val="100000"/>
              </a:lnSpc>
              <a:buClr>
                <a:srgbClr val="000000"/>
              </a:buClr>
              <a:buFont typeface="Wingdings"/>
              <a:buChar char=""/>
              <a:defRPr/>
            </a:pPr>
            <a:r>
              <a:rPr lang="ru-RU" sz="1400" b="0" strike="noStrike" spc="-1">
                <a:solidFill>
                  <a:srgbClr val="000000"/>
                </a:solidFill>
                <a:latin typeface="Calibri"/>
                <a:ea typeface="Calibri"/>
              </a:rPr>
              <a:t>профилактический визит</a:t>
            </a:r>
            <a:endParaRPr lang="ru-RU" sz="1400" b="0" strike="noStrike" spc="-1">
              <a:latin typeface="Arial"/>
            </a:endParaRPr>
          </a:p>
          <a:p>
            <a:pPr algn="ctr">
              <a:lnSpc>
                <a:spcPct val="100000"/>
              </a:lnSpc>
              <a:defRPr/>
            </a:pPr>
            <a:endParaRPr lang="ru-RU" sz="1400" b="0" strike="noStrike" spc="-1">
              <a:latin typeface="Arial"/>
            </a:endParaRPr>
          </a:p>
        </p:txBody>
      </p:sp>
      <p:sp>
        <p:nvSpPr>
          <p:cNvPr id="167" name="CustomShape 5"/>
          <p:cNvSpPr/>
          <p:nvPr/>
        </p:nvSpPr>
        <p:spPr bwMode="auto">
          <a:xfrm>
            <a:off x="2984760" y="68040"/>
            <a:ext cx="5651280" cy="1827000"/>
          </a:xfrm>
          <a:prstGeom prst="rect">
            <a:avLst/>
          </a:prstGeom>
          <a:noFill/>
          <a:ln>
            <a:noFill/>
          </a:ln>
        </p:spPr>
        <p:style>
          <a:lnRef idx="0">
            <a:srgbClr val="000000"/>
          </a:lnRef>
          <a:fillRef idx="0">
            <a:srgbClr val="000000"/>
          </a:fillRef>
          <a:effectRef idx="0">
            <a:srgbClr val="000000"/>
          </a:effectRef>
          <a:fontRef idx="minor"/>
        </p:style>
        <p:txBody>
          <a:bodyPr lIns="90000" tIns="45000" rIns="90000" bIns="45000">
            <a:spAutoFit/>
          </a:bodyPr>
          <a:lstStyle/>
          <a:p>
            <a:pPr algn="r">
              <a:lnSpc>
                <a:spcPct val="100000"/>
              </a:lnSpc>
              <a:defRPr/>
            </a:pPr>
            <a:r>
              <a:rPr lang="en-US" sz="1800" b="1" strike="noStrike" spc="-1">
                <a:solidFill>
                  <a:srgbClr val="1F5480"/>
                </a:solidFill>
                <a:latin typeface="Calibri"/>
                <a:ea typeface="Calibri"/>
              </a:rPr>
              <a:t>Правоприменительная практика при осуществлении регионального государственного строительного надзора</a:t>
            </a:r>
            <a:endParaRPr lang="ru-RU" sz="1800" b="0" strike="noStrike" spc="-1">
              <a:latin typeface="Arial"/>
            </a:endParaRPr>
          </a:p>
          <a:p>
            <a:pPr algn="ctr">
              <a:lnSpc>
                <a:spcPct val="100000"/>
              </a:lnSpc>
              <a:defRPr/>
            </a:pPr>
            <a:endParaRPr lang="ru-RU" sz="1800" b="0" strike="noStrike" spc="-1">
              <a:latin typeface="Arial"/>
            </a:endParaRPr>
          </a:p>
          <a:p>
            <a:pPr algn="ctr">
              <a:lnSpc>
                <a:spcPct val="100000"/>
              </a:lnSpc>
              <a:defRPr/>
            </a:pPr>
            <a:r>
              <a:rPr lang="en-US" sz="1400" b="1" strike="noStrike" spc="-1">
                <a:solidFill>
                  <a:srgbClr val="1F5480"/>
                </a:solidFill>
                <a:latin typeface="Calibri"/>
                <a:ea typeface="Calibri"/>
              </a:rPr>
              <a:t>Профилактические</a:t>
            </a:r>
            <a:endParaRPr lang="ru-RU" sz="1400" b="0" strike="noStrike" spc="-1">
              <a:latin typeface="Arial"/>
            </a:endParaRPr>
          </a:p>
          <a:p>
            <a:pPr algn="ctr">
              <a:lnSpc>
                <a:spcPct val="100000"/>
              </a:lnSpc>
              <a:defRPr/>
            </a:pPr>
            <a:r>
              <a:rPr lang="en-US" sz="1400" b="1" strike="noStrike" spc="-1">
                <a:solidFill>
                  <a:srgbClr val="1F5480"/>
                </a:solidFill>
                <a:latin typeface="Calibri"/>
                <a:ea typeface="Calibri"/>
              </a:rPr>
              <a:t>мероприятия при осуществлении регионального</a:t>
            </a:r>
            <a:endParaRPr lang="ru-RU" sz="1400" b="0" strike="noStrike" spc="-1">
              <a:latin typeface="Arial"/>
            </a:endParaRPr>
          </a:p>
          <a:p>
            <a:pPr algn="ctr">
              <a:lnSpc>
                <a:spcPct val="100000"/>
              </a:lnSpc>
              <a:defRPr/>
            </a:pPr>
            <a:r>
              <a:rPr lang="en-US" sz="1400" b="1" strike="noStrike" spc="-1">
                <a:solidFill>
                  <a:srgbClr val="1F5480"/>
                </a:solidFill>
                <a:latin typeface="Calibri"/>
                <a:ea typeface="Calibri"/>
              </a:rPr>
              <a:t>государственного строительного надзора</a:t>
            </a:r>
            <a:endParaRPr lang="ru-RU" sz="14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w="http://schemas.openxmlformats.org/wordprocessingml/2006/main" xmlns:m="http://schemas.openxmlformats.org/officeDocument/2006/math" xmlns="">
      <p:transition advClick="1"/>
    </mc:Fallback>
  </mc:AlternateContent>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92" name="CustomShape 1"/>
          <p:cNvSpPr/>
          <p:nvPr/>
        </p:nvSpPr>
        <p:spPr bwMode="auto">
          <a:xfrm>
            <a:off x="2984760" y="135360"/>
            <a:ext cx="5649840" cy="1613880"/>
          </a:xfrm>
          <a:prstGeom prst="rect">
            <a:avLst/>
          </a:prstGeom>
          <a:noFill/>
          <a:ln>
            <a:noFill/>
          </a:ln>
        </p:spPr>
        <p:style>
          <a:lnRef idx="0">
            <a:srgbClr val="000000"/>
          </a:lnRef>
          <a:fillRef idx="0">
            <a:srgbClr val="000000"/>
          </a:fillRef>
          <a:effectRef idx="0">
            <a:srgbClr val="000000"/>
          </a:effectRef>
          <a:fontRef idx="minor"/>
        </p:style>
        <p:txBody>
          <a:bodyPr lIns="90000" tIns="45000" rIns="90000" bIns="45000">
            <a:spAutoFit/>
          </a:bodyPr>
          <a:lstStyle/>
          <a:p>
            <a:pPr algn="r">
              <a:lnSpc>
                <a:spcPct val="100000"/>
              </a:lnSpc>
              <a:defRPr/>
            </a:pPr>
            <a:r>
              <a:rPr lang="en-US" sz="1800" b="1" strike="noStrike" spc="-1">
                <a:solidFill>
                  <a:srgbClr val="1F5480"/>
                </a:solidFill>
                <a:latin typeface="Calibri"/>
                <a:ea typeface="Calibri"/>
              </a:rPr>
              <a:t>Правоприменительная практика при осуществлении регионального государственного строительного надзора</a:t>
            </a:r>
            <a:endParaRPr lang="ru-RU" sz="1800" b="0" strike="noStrike" spc="-1">
              <a:latin typeface="Arial"/>
            </a:endParaRPr>
          </a:p>
          <a:p>
            <a:pPr algn="r">
              <a:lnSpc>
                <a:spcPct val="100000"/>
              </a:lnSpc>
              <a:defRPr/>
            </a:pPr>
            <a:endParaRPr lang="ru-RU" sz="1800" b="0" strike="noStrike" spc="-1">
              <a:latin typeface="Arial"/>
            </a:endParaRPr>
          </a:p>
          <a:p>
            <a:pPr algn="ctr">
              <a:lnSpc>
                <a:spcPct val="100000"/>
              </a:lnSpc>
              <a:defRPr/>
            </a:pPr>
            <a:r>
              <a:rPr lang="en-US" sz="1400" b="1" strike="noStrike" spc="-1">
                <a:solidFill>
                  <a:srgbClr val="1F5480"/>
                </a:solidFill>
                <a:latin typeface="Calibri"/>
                <a:ea typeface="Calibri"/>
              </a:rPr>
              <a:t>Сведения о проведенных инспекцией контрольных (надзорных) мероприятий</a:t>
            </a:r>
            <a:endParaRPr lang="ru-RU" sz="1400" b="0" strike="noStrike" spc="-1">
              <a:latin typeface="Arial"/>
            </a:endParaRPr>
          </a:p>
        </p:txBody>
      </p:sp>
      <p:sp>
        <p:nvSpPr>
          <p:cNvPr id="193" name="CustomShape 2"/>
          <p:cNvSpPr/>
          <p:nvPr/>
        </p:nvSpPr>
        <p:spPr bwMode="auto">
          <a:xfrm>
            <a:off x="4480560" y="2419200"/>
            <a:ext cx="182880" cy="304560"/>
          </a:xfrm>
          <a:prstGeom prst="rect">
            <a:avLst/>
          </a:prstGeom>
          <a:noFill/>
          <a:ln>
            <a:noFill/>
          </a:ln>
        </p:spPr>
        <p:style>
          <a:lnRef idx="0">
            <a:srgbClr val="000000"/>
          </a:lnRef>
          <a:fillRef idx="0">
            <a:srgbClr val="000000"/>
          </a:fillRef>
          <a:effectRef idx="0">
            <a:srgbClr val="000000"/>
          </a:effectRef>
          <a:fontRef idx="minor"/>
        </p:style>
      </p:sp>
      <p:pic>
        <p:nvPicPr>
          <p:cNvPr id="194" name="Рисунок 193"/>
          <p:cNvPicPr/>
          <p:nvPr/>
        </p:nvPicPr>
        <p:blipFill>
          <a:blip r:embed="rId2"/>
          <a:srcRect l="35057" t="19517" r="31205" b="31650"/>
          <a:stretch/>
        </p:blipFill>
        <p:spPr bwMode="auto">
          <a:xfrm>
            <a:off x="378720" y="1805040"/>
            <a:ext cx="3817080" cy="3107519"/>
          </a:xfrm>
          <a:prstGeom prst="rect">
            <a:avLst/>
          </a:prstGeom>
          <a:ln>
            <a:noFill/>
          </a:ln>
        </p:spPr>
      </p:pic>
      <p:pic>
        <p:nvPicPr>
          <p:cNvPr id="195" name="Рисунок 194"/>
          <p:cNvPicPr/>
          <p:nvPr/>
        </p:nvPicPr>
        <p:blipFill>
          <a:blip r:embed="rId3"/>
          <a:srcRect l="34974" t="31447" r="31783" b="51934"/>
          <a:stretch/>
        </p:blipFill>
        <p:spPr bwMode="auto">
          <a:xfrm>
            <a:off x="4513320" y="2144880"/>
            <a:ext cx="4120560" cy="1158120"/>
          </a:xfrm>
          <a:prstGeom prst="rect">
            <a:avLst/>
          </a:prstGeom>
          <a:ln>
            <a:noFill/>
          </a:ln>
        </p:spPr>
      </p:pic>
      <p:sp>
        <p:nvSpPr>
          <p:cNvPr id="196" name="CustomShape 3"/>
          <p:cNvSpPr/>
          <p:nvPr/>
        </p:nvSpPr>
        <p:spPr bwMode="auto">
          <a:xfrm>
            <a:off x="492120" y="1530360"/>
            <a:ext cx="1297440" cy="274320"/>
          </a:xfrm>
          <a:prstGeom prst="rect">
            <a:avLst/>
          </a:prstGeom>
          <a:noFill/>
          <a:ln>
            <a:noFill/>
          </a:ln>
        </p:spPr>
        <p:style>
          <a:lnRef idx="0">
            <a:srgbClr val="000000"/>
          </a:lnRef>
          <a:fillRef idx="0">
            <a:srgbClr val="000000"/>
          </a:fillRef>
          <a:effectRef idx="0">
            <a:srgbClr val="000000"/>
          </a:effectRef>
          <a:fontRef idx="minor"/>
        </p:style>
        <p:txBody>
          <a:bodyPr>
            <a:spAutoFit/>
          </a:bodyPr>
          <a:lstStyle/>
          <a:p>
            <a:pPr>
              <a:lnSpc>
                <a:spcPct val="100000"/>
              </a:lnSpc>
              <a:defRPr/>
            </a:pPr>
            <a:r>
              <a:rPr lang="en-US" sz="1200" b="0" strike="noStrike" spc="-1">
                <a:solidFill>
                  <a:srgbClr val="000000"/>
                </a:solidFill>
                <a:latin typeface="Calibri"/>
                <a:ea typeface="Arial"/>
              </a:rPr>
              <a:t>Таблица 1</a:t>
            </a:r>
            <a:endParaRPr lang="ru-RU" sz="1200" b="0" strike="noStrike" spc="-1">
              <a:latin typeface="Arial"/>
            </a:endParaRPr>
          </a:p>
        </p:txBody>
      </p:sp>
      <p:sp>
        <p:nvSpPr>
          <p:cNvPr id="197" name="CustomShape 4"/>
          <p:cNvSpPr/>
          <p:nvPr/>
        </p:nvSpPr>
        <p:spPr bwMode="auto">
          <a:xfrm>
            <a:off x="4572000" y="1873080"/>
            <a:ext cx="1298520" cy="274320"/>
          </a:xfrm>
          <a:prstGeom prst="rect">
            <a:avLst/>
          </a:prstGeom>
          <a:noFill/>
          <a:ln>
            <a:noFill/>
          </a:ln>
        </p:spPr>
        <p:style>
          <a:lnRef idx="0">
            <a:srgbClr val="000000"/>
          </a:lnRef>
          <a:fillRef idx="0">
            <a:srgbClr val="000000"/>
          </a:fillRef>
          <a:effectRef idx="0">
            <a:srgbClr val="000000"/>
          </a:effectRef>
          <a:fontRef idx="minor"/>
        </p:style>
        <p:txBody>
          <a:bodyPr>
            <a:spAutoFit/>
          </a:bodyPr>
          <a:lstStyle/>
          <a:p>
            <a:pPr>
              <a:lnSpc>
                <a:spcPct val="100000"/>
              </a:lnSpc>
              <a:defRPr/>
            </a:pPr>
            <a:r>
              <a:rPr lang="en-US" sz="1200" b="0" strike="noStrike" spc="-1">
                <a:solidFill>
                  <a:srgbClr val="000000"/>
                </a:solidFill>
                <a:latin typeface="Calibri"/>
                <a:ea typeface="Arial"/>
              </a:rPr>
              <a:t>Таблица 2</a:t>
            </a:r>
            <a:endParaRPr lang="ru-RU" sz="12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w="http://schemas.openxmlformats.org/wordprocessingml/2006/main" xmlns:m="http://schemas.openxmlformats.org/officeDocument/2006/math" xmlns="">
      <p:transition advClick="1"/>
    </mc:Fallback>
  </mc:AlternateContent>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98" name="CustomShape 1"/>
          <p:cNvSpPr/>
          <p:nvPr/>
        </p:nvSpPr>
        <p:spPr bwMode="auto">
          <a:xfrm>
            <a:off x="590400" y="1978920"/>
            <a:ext cx="1298520" cy="274320"/>
          </a:xfrm>
          <a:prstGeom prst="rect">
            <a:avLst/>
          </a:prstGeom>
          <a:noFill/>
          <a:ln>
            <a:noFill/>
          </a:ln>
        </p:spPr>
        <p:style>
          <a:lnRef idx="0">
            <a:srgbClr val="000000"/>
          </a:lnRef>
          <a:fillRef idx="0">
            <a:srgbClr val="000000"/>
          </a:fillRef>
          <a:effectRef idx="0">
            <a:srgbClr val="000000"/>
          </a:effectRef>
          <a:fontRef idx="minor"/>
        </p:style>
        <p:txBody>
          <a:bodyPr>
            <a:spAutoFit/>
          </a:bodyPr>
          <a:lstStyle/>
          <a:p>
            <a:pPr>
              <a:lnSpc>
                <a:spcPct val="100000"/>
              </a:lnSpc>
              <a:defRPr/>
            </a:pPr>
            <a:r>
              <a:rPr lang="en-US" sz="1200" b="0" strike="noStrike" spc="-1">
                <a:solidFill>
                  <a:srgbClr val="000000"/>
                </a:solidFill>
                <a:latin typeface="Calibri"/>
                <a:ea typeface="Arial"/>
              </a:rPr>
              <a:t>Таблица 3</a:t>
            </a:r>
            <a:endParaRPr lang="ru-RU" sz="1200" b="0" strike="noStrike" spc="-1">
              <a:latin typeface="Arial"/>
            </a:endParaRPr>
          </a:p>
        </p:txBody>
      </p:sp>
      <p:pic>
        <p:nvPicPr>
          <p:cNvPr id="199" name="Рисунок 198"/>
          <p:cNvPicPr/>
          <p:nvPr/>
        </p:nvPicPr>
        <p:blipFill>
          <a:blip r:embed="rId2"/>
          <a:srcRect l="34396" t="26891" r="31205" b="45025"/>
          <a:stretch/>
        </p:blipFill>
        <p:spPr bwMode="auto">
          <a:xfrm>
            <a:off x="492120" y="2253600"/>
            <a:ext cx="3907800" cy="1794240"/>
          </a:xfrm>
          <a:prstGeom prst="rect">
            <a:avLst/>
          </a:prstGeom>
          <a:ln>
            <a:noFill/>
          </a:ln>
        </p:spPr>
      </p:pic>
      <p:sp>
        <p:nvSpPr>
          <p:cNvPr id="200" name="CustomShape 2"/>
          <p:cNvSpPr/>
          <p:nvPr/>
        </p:nvSpPr>
        <p:spPr bwMode="auto">
          <a:xfrm>
            <a:off x="2984760" y="135360"/>
            <a:ext cx="5649840" cy="1613880"/>
          </a:xfrm>
          <a:prstGeom prst="rect">
            <a:avLst/>
          </a:prstGeom>
          <a:noFill/>
          <a:ln>
            <a:noFill/>
          </a:ln>
        </p:spPr>
        <p:style>
          <a:lnRef idx="0">
            <a:srgbClr val="000000"/>
          </a:lnRef>
          <a:fillRef idx="0">
            <a:srgbClr val="000000"/>
          </a:fillRef>
          <a:effectRef idx="0">
            <a:srgbClr val="000000"/>
          </a:effectRef>
          <a:fontRef idx="minor"/>
        </p:style>
        <p:txBody>
          <a:bodyPr lIns="90000" tIns="45000" rIns="90000" bIns="45000">
            <a:spAutoFit/>
          </a:bodyPr>
          <a:lstStyle/>
          <a:p>
            <a:pPr algn="r">
              <a:lnSpc>
                <a:spcPct val="100000"/>
              </a:lnSpc>
              <a:defRPr/>
            </a:pPr>
            <a:r>
              <a:rPr lang="en-US" sz="1800" b="1" strike="noStrike" spc="-1">
                <a:solidFill>
                  <a:srgbClr val="1F5480"/>
                </a:solidFill>
                <a:latin typeface="Calibri"/>
                <a:ea typeface="Calibri"/>
              </a:rPr>
              <a:t>Правоприменительная практика при осуществлении регионального государственного строительного надзора</a:t>
            </a:r>
            <a:endParaRPr lang="ru-RU" sz="1800" b="0" strike="noStrike" spc="-1">
              <a:latin typeface="Arial"/>
            </a:endParaRPr>
          </a:p>
          <a:p>
            <a:pPr algn="r">
              <a:lnSpc>
                <a:spcPct val="100000"/>
              </a:lnSpc>
              <a:defRPr/>
            </a:pPr>
            <a:endParaRPr lang="ru-RU" sz="1800" b="0" strike="noStrike" spc="-1">
              <a:latin typeface="Arial"/>
            </a:endParaRPr>
          </a:p>
          <a:p>
            <a:pPr algn="ctr">
              <a:lnSpc>
                <a:spcPct val="100000"/>
              </a:lnSpc>
              <a:defRPr/>
            </a:pPr>
            <a:r>
              <a:rPr lang="en-US" sz="1400" b="1" strike="noStrike" spc="-1">
                <a:solidFill>
                  <a:srgbClr val="1F5480"/>
                </a:solidFill>
                <a:latin typeface="Calibri"/>
                <a:ea typeface="Calibri"/>
              </a:rPr>
              <a:t>Сведения о проведенных инспекцией контрольных (надзорных) мероприятий</a:t>
            </a:r>
            <a:endParaRPr lang="ru-RU" sz="1400" b="0" strike="noStrike" spc="-1">
              <a:latin typeface="Arial"/>
            </a:endParaRPr>
          </a:p>
        </p:txBody>
      </p:sp>
      <p:graphicFrame>
        <p:nvGraphicFramePr>
          <p:cNvPr id="201" name="Диаграмма 200"/>
          <p:cNvGraphicFramePr>
            <a:graphicFrameLocks/>
          </p:cNvGraphicFramePr>
          <p:nvPr/>
        </p:nvGraphicFramePr>
        <p:xfrm>
          <a:off x="5200920" y="1978920"/>
          <a:ext cx="3198240" cy="238212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mc:AlternateContent xmlns:mc="http://schemas.openxmlformats.org/markup-compatibility/2006" xmlns:p14="http://schemas.microsoft.com/office/powerpoint/2010/main">
    <mc:Choice Requires="p14">
      <p:transition spd="slow" p14:dur="2000"/>
    </mc:Choice>
    <mc:Fallback xmlns:w="http://schemas.openxmlformats.org/wordprocessingml/2006/main" xmlns:m="http://schemas.openxmlformats.org/officeDocument/2006/math" xmlns="">
      <p:transition advClick="1"/>
    </mc:Fallback>
  </mc:AlternateContent>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02" name="CustomShape 1"/>
          <p:cNvSpPr/>
          <p:nvPr/>
        </p:nvSpPr>
        <p:spPr bwMode="auto">
          <a:xfrm>
            <a:off x="2984760" y="135360"/>
            <a:ext cx="5650200" cy="1613880"/>
          </a:xfrm>
          <a:prstGeom prst="rect">
            <a:avLst/>
          </a:prstGeom>
          <a:noFill/>
          <a:ln>
            <a:noFill/>
          </a:ln>
        </p:spPr>
        <p:style>
          <a:lnRef idx="0">
            <a:srgbClr val="000000"/>
          </a:lnRef>
          <a:fillRef idx="0">
            <a:srgbClr val="000000"/>
          </a:fillRef>
          <a:effectRef idx="0">
            <a:srgbClr val="000000"/>
          </a:effectRef>
          <a:fontRef idx="minor"/>
        </p:style>
        <p:txBody>
          <a:bodyPr lIns="90000" tIns="45000" rIns="90000" bIns="45000">
            <a:spAutoFit/>
          </a:bodyPr>
          <a:lstStyle/>
          <a:p>
            <a:pPr algn="r">
              <a:lnSpc>
                <a:spcPct val="100000"/>
              </a:lnSpc>
              <a:defRPr/>
            </a:pPr>
            <a:r>
              <a:rPr lang="en-US" sz="1800" b="1" strike="noStrike" spc="-1">
                <a:solidFill>
                  <a:srgbClr val="1F5480"/>
                </a:solidFill>
                <a:latin typeface="Calibri"/>
                <a:ea typeface="Calibri"/>
              </a:rPr>
              <a:t>Правоприменительная практика при осуществлении регионального государственного строительного надзора</a:t>
            </a:r>
            <a:endParaRPr lang="ru-RU" sz="1800" b="0" strike="noStrike" spc="-1">
              <a:latin typeface="Arial"/>
            </a:endParaRPr>
          </a:p>
          <a:p>
            <a:pPr algn="r">
              <a:lnSpc>
                <a:spcPct val="100000"/>
              </a:lnSpc>
              <a:defRPr/>
            </a:pPr>
            <a:endParaRPr lang="ru-RU" sz="1800" b="0" strike="noStrike" spc="-1">
              <a:latin typeface="Arial"/>
            </a:endParaRPr>
          </a:p>
          <a:p>
            <a:pPr algn="ctr">
              <a:lnSpc>
                <a:spcPct val="100000"/>
              </a:lnSpc>
              <a:defRPr/>
            </a:pPr>
            <a:r>
              <a:rPr lang="en-US" sz="1400" b="1" strike="noStrike" spc="-1">
                <a:solidFill>
                  <a:srgbClr val="1F5480"/>
                </a:solidFill>
                <a:latin typeface="Calibri"/>
                <a:ea typeface="Calibri"/>
              </a:rPr>
              <a:t>Сведения о проведенных инспекцией контрольных (надзорных) мероприятий</a:t>
            </a:r>
            <a:endParaRPr lang="ru-RU" sz="1400" b="0" strike="noStrike" spc="-1">
              <a:latin typeface="Arial"/>
            </a:endParaRPr>
          </a:p>
        </p:txBody>
      </p:sp>
      <p:graphicFrame>
        <p:nvGraphicFramePr>
          <p:cNvPr id="203" name="Диаграмма 202"/>
          <p:cNvGraphicFramePr>
            <a:graphicFrameLocks/>
          </p:cNvGraphicFramePr>
          <p:nvPr/>
        </p:nvGraphicFramePr>
        <p:xfrm>
          <a:off x="1572388" y="1873080"/>
          <a:ext cx="5292000" cy="319716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mc:AlternateContent xmlns:mc="http://schemas.openxmlformats.org/markup-compatibility/2006" xmlns:p14="http://schemas.microsoft.com/office/powerpoint/2010/main">
    <mc:Choice Requires="p14">
      <p:transition spd="slow" p14:dur="2000"/>
    </mc:Choice>
    <mc:Fallback xmlns:w="http://schemas.openxmlformats.org/wordprocessingml/2006/main" xmlns:m="http://schemas.openxmlformats.org/officeDocument/2006/math" xmlns="">
      <p:transition advClick="1"/>
    </mc:Fallback>
  </mc:AlternateContent>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05" name="CustomShape 1"/>
          <p:cNvSpPr/>
          <p:nvPr/>
        </p:nvSpPr>
        <p:spPr bwMode="auto">
          <a:xfrm>
            <a:off x="2984760" y="135360"/>
            <a:ext cx="5651640" cy="1827000"/>
          </a:xfrm>
          <a:prstGeom prst="rect">
            <a:avLst/>
          </a:prstGeom>
          <a:noFill/>
          <a:ln>
            <a:noFill/>
          </a:ln>
        </p:spPr>
        <p:style>
          <a:lnRef idx="0">
            <a:srgbClr val="000000"/>
          </a:lnRef>
          <a:fillRef idx="0">
            <a:srgbClr val="000000"/>
          </a:fillRef>
          <a:effectRef idx="0">
            <a:srgbClr val="000000"/>
          </a:effectRef>
          <a:fontRef idx="minor"/>
        </p:style>
        <p:txBody>
          <a:bodyPr lIns="90000" tIns="45000" rIns="90000" bIns="45000">
            <a:spAutoFit/>
          </a:bodyPr>
          <a:lstStyle/>
          <a:p>
            <a:pPr algn="r">
              <a:lnSpc>
                <a:spcPct val="100000"/>
              </a:lnSpc>
              <a:defRPr/>
            </a:pPr>
            <a:r>
              <a:rPr lang="en-US" sz="1800" b="1" strike="noStrike" spc="-1">
                <a:solidFill>
                  <a:srgbClr val="1F5480"/>
                </a:solidFill>
                <a:latin typeface="Calibri"/>
                <a:ea typeface="Calibri"/>
              </a:rPr>
              <a:t>Правоприменительная практика при осуществлении регионального государственного строительного надзора</a:t>
            </a:r>
            <a:endParaRPr lang="ru-RU" sz="1800" b="0" strike="noStrike" spc="-1">
              <a:latin typeface="Arial"/>
            </a:endParaRPr>
          </a:p>
          <a:p>
            <a:pPr algn="r">
              <a:lnSpc>
                <a:spcPct val="100000"/>
              </a:lnSpc>
              <a:defRPr/>
            </a:pPr>
            <a:endParaRPr lang="ru-RU" sz="1800" b="0" strike="noStrike" spc="-1">
              <a:latin typeface="Arial"/>
            </a:endParaRPr>
          </a:p>
          <a:p>
            <a:pPr algn="ctr">
              <a:lnSpc>
                <a:spcPct val="100000"/>
              </a:lnSpc>
              <a:defRPr/>
            </a:pPr>
            <a:r>
              <a:rPr lang="en-US" sz="1400" b="1" strike="noStrike" spc="-1">
                <a:solidFill>
                  <a:srgbClr val="1F5480"/>
                </a:solidFill>
                <a:latin typeface="Calibri"/>
                <a:ea typeface="Calibri"/>
              </a:rPr>
              <a:t>Досудебное обжалование решений инспекции,</a:t>
            </a:r>
            <a:endParaRPr lang="ru-RU" sz="1400" b="0" strike="noStrike" spc="-1">
              <a:latin typeface="Arial"/>
            </a:endParaRPr>
          </a:p>
          <a:p>
            <a:pPr algn="ctr">
              <a:lnSpc>
                <a:spcPct val="100000"/>
              </a:lnSpc>
              <a:defRPr/>
            </a:pPr>
            <a:r>
              <a:rPr lang="en-US" sz="1400" b="1" strike="noStrike" spc="-1">
                <a:solidFill>
                  <a:srgbClr val="1F5480"/>
                </a:solidFill>
                <a:latin typeface="Calibri"/>
                <a:ea typeface="Calibri"/>
              </a:rPr>
              <a:t>действий (бездействия) ее должностных лиц при осуществлении</a:t>
            </a:r>
            <a:endParaRPr lang="ru-RU" sz="1400" b="0" strike="noStrike" spc="-1">
              <a:latin typeface="Arial"/>
            </a:endParaRPr>
          </a:p>
          <a:p>
            <a:pPr algn="ctr">
              <a:lnSpc>
                <a:spcPct val="100000"/>
              </a:lnSpc>
              <a:defRPr/>
            </a:pPr>
            <a:r>
              <a:rPr lang="en-US" sz="1400" b="1" strike="noStrike" spc="-1">
                <a:solidFill>
                  <a:srgbClr val="1F5480"/>
                </a:solidFill>
                <a:latin typeface="Calibri"/>
                <a:ea typeface="Calibri"/>
              </a:rPr>
              <a:t>регионального государственного строительного надзора</a:t>
            </a:r>
            <a:endParaRPr lang="ru-RU" sz="1400" b="0" strike="noStrike" spc="-1">
              <a:latin typeface="Arial"/>
            </a:endParaRPr>
          </a:p>
        </p:txBody>
      </p:sp>
      <p:sp>
        <p:nvSpPr>
          <p:cNvPr id="206" name="CustomShape 2"/>
          <p:cNvSpPr/>
          <p:nvPr/>
        </p:nvSpPr>
        <p:spPr bwMode="auto">
          <a:xfrm>
            <a:off x="681120" y="2547720"/>
            <a:ext cx="7973639" cy="1585319"/>
          </a:xfrm>
          <a:prstGeom prst="rect">
            <a:avLst/>
          </a:prstGeom>
          <a:noFill/>
          <a:ln>
            <a:noFill/>
          </a:ln>
        </p:spPr>
        <p:style>
          <a:lnRef idx="0">
            <a:srgbClr val="000000"/>
          </a:lnRef>
          <a:fillRef idx="0">
            <a:srgbClr val="000000"/>
          </a:fillRef>
          <a:effectRef idx="0">
            <a:srgbClr val="000000"/>
          </a:effectRef>
          <a:fontRef idx="minor"/>
        </p:style>
        <p:txBody>
          <a:bodyPr>
            <a:spAutoFit/>
          </a:bodyPr>
          <a:lstStyle/>
          <a:p>
            <a:pPr algn="just">
              <a:lnSpc>
                <a:spcPct val="100000"/>
              </a:lnSpc>
              <a:defRPr/>
            </a:pPr>
            <a:r>
              <a:rPr lang="en-US" sz="1400" b="1" strike="noStrike" spc="-1">
                <a:solidFill>
                  <a:srgbClr val="1F5480"/>
                </a:solidFill>
                <a:latin typeface="Calibri"/>
                <a:ea typeface="Calibri"/>
              </a:rPr>
              <a:t>      С 01 января 2023 года досудебное обжалование решений инспекции, действий (бездействия) должностных лиц инспекции осуществляется в соответствии с главой 9 Федерального закона от 31.07.2020 № 248-ФЗ «О государственном контроле (надзоре) и муниципальном контроле в Российской Федерации» (далее – Федеральный закон № 248-ФЗ).</a:t>
            </a:r>
            <a:endParaRPr lang="ru-RU" sz="1400" b="0" strike="noStrike" spc="-1">
              <a:latin typeface="Arial"/>
            </a:endParaRPr>
          </a:p>
          <a:p>
            <a:pPr algn="just">
              <a:lnSpc>
                <a:spcPct val="100000"/>
              </a:lnSpc>
              <a:defRPr/>
            </a:pPr>
            <a:r>
              <a:rPr lang="en-US" sz="1400" b="1" strike="noStrike" spc="-1">
                <a:solidFill>
                  <a:srgbClr val="1F5480"/>
                </a:solidFill>
                <a:latin typeface="Calibri"/>
                <a:ea typeface="Calibri"/>
              </a:rPr>
              <a:t>        В таблице 4 представлена информация о результатах рассмотрения жалоб (ходатайств), поступающих посредством подсистемы досудебного обжалования ГИС ТОР КНД в динамике за 2022, 2023 годы.</a:t>
            </a:r>
            <a:endParaRPr lang="ru-RU" sz="14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w="http://schemas.openxmlformats.org/wordprocessingml/2006/main" xmlns:m="http://schemas.openxmlformats.org/officeDocument/2006/math" xmlns="">
      <p:transition advClick="1"/>
    </mc:Fallback>
  </mc:AlternateContent>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07" name="CustomShape 1"/>
          <p:cNvSpPr/>
          <p:nvPr/>
        </p:nvSpPr>
        <p:spPr bwMode="auto">
          <a:xfrm>
            <a:off x="2984760" y="135360"/>
            <a:ext cx="5652720" cy="304920"/>
          </a:xfrm>
          <a:prstGeom prst="rect">
            <a:avLst/>
          </a:prstGeom>
          <a:noFill/>
          <a:ln>
            <a:noFill/>
          </a:ln>
        </p:spPr>
        <p:style>
          <a:lnRef idx="0">
            <a:srgbClr val="000000"/>
          </a:lnRef>
          <a:fillRef idx="0">
            <a:srgbClr val="000000"/>
          </a:fillRef>
          <a:effectRef idx="0">
            <a:srgbClr val="000000"/>
          </a:effectRef>
          <a:fontRef idx="minor"/>
        </p:style>
      </p:sp>
      <p:graphicFrame>
        <p:nvGraphicFramePr>
          <p:cNvPr id="208" name="Table 2"/>
          <p:cNvGraphicFramePr>
            <a:graphicFrameLocks/>
          </p:cNvGraphicFramePr>
          <p:nvPr/>
        </p:nvGraphicFramePr>
        <p:xfrm>
          <a:off x="1172520" y="681840"/>
          <a:ext cx="7017120" cy="4297680"/>
        </p:xfrm>
        <a:graphic>
          <a:graphicData uri="http://schemas.openxmlformats.org/drawingml/2006/table">
            <a:tbl>
              <a:tblPr/>
              <a:tblGrid>
                <a:gridCol w="4462920"/>
                <a:gridCol w="1440720"/>
                <a:gridCol w="1113480"/>
              </a:tblGrid>
              <a:tr h="261000">
                <a:tc>
                  <a:txBody>
                    <a:bodyPr/>
                    <a:lstStyle/>
                    <a:p>
                      <a:pPr algn="ctr">
                        <a:lnSpc>
                          <a:spcPct val="100000"/>
                        </a:lnSpc>
                        <a:defRPr/>
                      </a:pPr>
                      <a:r>
                        <a:rPr lang="en-US" sz="1200" b="1" strike="noStrike" spc="-1">
                          <a:solidFill>
                            <a:srgbClr val="FFFFFF"/>
                          </a:solidFill>
                          <a:latin typeface="Times New Roman"/>
                          <a:ea typeface="Times New Roman"/>
                        </a:rPr>
                        <a:t>Показатель</a:t>
                      </a:r>
                      <a:endParaRPr lang="ru-RU" sz="1200" b="0" strike="noStrike" spc="-1">
                        <a:latin typeface="Arial"/>
                      </a:endParaRPr>
                    </a:p>
                  </a:txBody>
                  <a:tcPr>
                    <a:lnL w="12240" algn="ctr">
                      <a:solidFill>
                        <a:srgbClr val="FFFFFF"/>
                      </a:solidFill>
                    </a:lnL>
                    <a:lnR w="12240" algn="ctr">
                      <a:solidFill>
                        <a:srgbClr val="FFFFFF"/>
                      </a:solidFill>
                    </a:lnR>
                    <a:lnT w="12240" algn="ctr">
                      <a:solidFill>
                        <a:srgbClr val="FFFFFF"/>
                      </a:solidFill>
                    </a:lnT>
                    <a:lnB w="38160" algn="ctr">
                      <a:solidFill>
                        <a:srgbClr val="FFFFFF"/>
                      </a:solidFill>
                    </a:lnB>
                    <a:solidFill>
                      <a:srgbClr val="5B9BD5"/>
                    </a:solidFill>
                  </a:tcPr>
                </a:tc>
                <a:tc>
                  <a:txBody>
                    <a:bodyPr/>
                    <a:lstStyle/>
                    <a:p>
                      <a:pPr algn="ctr">
                        <a:lnSpc>
                          <a:spcPct val="100000"/>
                        </a:lnSpc>
                        <a:defRPr/>
                      </a:pPr>
                      <a:r>
                        <a:rPr lang="en-US" sz="1200" b="1" strike="noStrike" spc="-1">
                          <a:solidFill>
                            <a:srgbClr val="FFFFFF"/>
                          </a:solidFill>
                          <a:latin typeface="Times New Roman"/>
                          <a:ea typeface="Times New Roman"/>
                        </a:rPr>
                        <a:t>2023</a:t>
                      </a:r>
                      <a:endParaRPr lang="ru-RU" sz="1200" b="0" strike="noStrike" spc="-1">
                        <a:latin typeface="Arial"/>
                      </a:endParaRPr>
                    </a:p>
                  </a:txBody>
                  <a:tcPr>
                    <a:lnL w="12240" algn="ctr">
                      <a:solidFill>
                        <a:srgbClr val="FFFFFF"/>
                      </a:solidFill>
                    </a:lnL>
                    <a:lnR w="12240" algn="ctr">
                      <a:solidFill>
                        <a:srgbClr val="FFFFFF"/>
                      </a:solidFill>
                    </a:lnR>
                    <a:lnT w="12240" algn="ctr">
                      <a:solidFill>
                        <a:srgbClr val="FFFFFF"/>
                      </a:solidFill>
                    </a:lnT>
                    <a:lnB w="38160" algn="ctr">
                      <a:solidFill>
                        <a:srgbClr val="FFFFFF"/>
                      </a:solidFill>
                    </a:lnB>
                    <a:solidFill>
                      <a:srgbClr val="5B9BD5"/>
                    </a:solidFill>
                  </a:tcPr>
                </a:tc>
                <a:tc>
                  <a:txBody>
                    <a:bodyPr/>
                    <a:lstStyle/>
                    <a:p>
                      <a:pPr algn="ctr">
                        <a:lnSpc>
                          <a:spcPct val="100000"/>
                        </a:lnSpc>
                        <a:defRPr/>
                      </a:pPr>
                      <a:r>
                        <a:rPr lang="en-US" sz="1200" b="1" strike="noStrike" spc="-1">
                          <a:solidFill>
                            <a:srgbClr val="FFFFFF"/>
                          </a:solidFill>
                          <a:latin typeface="Times New Roman"/>
                          <a:ea typeface="Times New Roman"/>
                        </a:rPr>
                        <a:t>2022</a:t>
                      </a:r>
                      <a:endParaRPr lang="ru-RU" sz="1200" b="0" strike="noStrike" spc="-1">
                        <a:latin typeface="Arial"/>
                      </a:endParaRPr>
                    </a:p>
                  </a:txBody>
                  <a:tcPr>
                    <a:lnL w="12240" algn="ctr">
                      <a:solidFill>
                        <a:srgbClr val="FFFFFF"/>
                      </a:solidFill>
                    </a:lnL>
                    <a:lnR w="12240" algn="ctr">
                      <a:solidFill>
                        <a:srgbClr val="FFFFFF"/>
                      </a:solidFill>
                    </a:lnR>
                    <a:lnT w="12240" algn="ctr">
                      <a:solidFill>
                        <a:srgbClr val="FFFFFF"/>
                      </a:solidFill>
                    </a:lnT>
                    <a:lnB w="38160" algn="ctr">
                      <a:solidFill>
                        <a:srgbClr val="FFFFFF"/>
                      </a:solidFill>
                    </a:lnB>
                    <a:solidFill>
                      <a:srgbClr val="5B9BD5"/>
                    </a:solidFill>
                  </a:tcPr>
                </a:tc>
              </a:tr>
              <a:tr h="599400">
                <a:tc>
                  <a:txBody>
                    <a:bodyPr/>
                    <a:lstStyle/>
                    <a:p>
                      <a:pPr>
                        <a:lnSpc>
                          <a:spcPct val="100000"/>
                        </a:lnSpc>
                        <a:defRPr/>
                      </a:pPr>
                      <a:r>
                        <a:rPr lang="en-US" sz="1200" b="1" strike="noStrike" spc="-1">
                          <a:solidFill>
                            <a:srgbClr val="FFFFFF"/>
                          </a:solidFill>
                          <a:latin typeface="Times New Roman"/>
                          <a:ea typeface="Times New Roman"/>
                        </a:rPr>
                        <a:t>количество контрольных (надзорных) мероприятий, проведенных по программам проверок, результаты которых были оспорены </a:t>
                      </a:r>
                      <a:endParaRPr lang="ru-RU" sz="1200" b="0" strike="noStrike" spc="-1">
                        <a:latin typeface="Arial"/>
                      </a:endParaRPr>
                    </a:p>
                  </a:txBody>
                  <a:tcPr>
                    <a:lnL w="12240" algn="ctr">
                      <a:solidFill>
                        <a:srgbClr val="FFFFFF"/>
                      </a:solidFill>
                    </a:lnL>
                    <a:lnR w="12240" algn="ctr">
                      <a:solidFill>
                        <a:srgbClr val="FFFFFF"/>
                      </a:solidFill>
                    </a:lnR>
                    <a:lnT w="38160" algn="ctr">
                      <a:solidFill>
                        <a:srgbClr val="FFFFFF"/>
                      </a:solidFill>
                    </a:lnT>
                    <a:lnB w="12240" algn="ctr">
                      <a:solidFill>
                        <a:srgbClr val="FFFFFF"/>
                      </a:solidFill>
                    </a:lnB>
                    <a:solidFill>
                      <a:srgbClr val="5B9BD5"/>
                    </a:solidFill>
                  </a:tcPr>
                </a:tc>
                <a:tc>
                  <a:txBody>
                    <a:bodyPr/>
                    <a:lstStyle/>
                    <a:p>
                      <a:pPr algn="ctr">
                        <a:lnSpc>
                          <a:spcPct val="100000"/>
                        </a:lnSpc>
                        <a:defRPr/>
                      </a:pPr>
                      <a:r>
                        <a:rPr lang="en-US" sz="1200" b="0" strike="noStrike" spc="-1">
                          <a:solidFill>
                            <a:srgbClr val="000000"/>
                          </a:solidFill>
                          <a:latin typeface="Times New Roman"/>
                          <a:ea typeface="Times New Roman"/>
                        </a:rPr>
                        <a:t>0</a:t>
                      </a:r>
                      <a:endParaRPr lang="ru-RU" sz="1200" b="0" strike="noStrike" spc="-1">
                        <a:latin typeface="Arial"/>
                      </a:endParaRPr>
                    </a:p>
                  </a:txBody>
                  <a:tcPr>
                    <a:lnL w="12240" algn="ctr">
                      <a:solidFill>
                        <a:srgbClr val="FFFFFF"/>
                      </a:solidFill>
                    </a:lnL>
                    <a:lnR w="12240" algn="ctr">
                      <a:solidFill>
                        <a:srgbClr val="FFFFFF"/>
                      </a:solidFill>
                    </a:lnR>
                    <a:lnT w="38160" algn="ctr">
                      <a:solidFill>
                        <a:srgbClr val="FFFFFF"/>
                      </a:solidFill>
                    </a:lnT>
                    <a:lnB w="12240" algn="ctr">
                      <a:solidFill>
                        <a:srgbClr val="FFFFFF"/>
                      </a:solidFill>
                    </a:lnB>
                    <a:solidFill>
                      <a:srgbClr val="D1DEEF"/>
                    </a:solidFill>
                  </a:tcPr>
                </a:tc>
                <a:tc>
                  <a:txBody>
                    <a:bodyPr/>
                    <a:lstStyle/>
                    <a:p>
                      <a:pPr algn="ctr">
                        <a:lnSpc>
                          <a:spcPct val="100000"/>
                        </a:lnSpc>
                        <a:defRPr/>
                      </a:pPr>
                      <a:r>
                        <a:rPr lang="en-US" sz="1200" b="0" strike="noStrike" spc="-1">
                          <a:solidFill>
                            <a:srgbClr val="000000"/>
                          </a:solidFill>
                          <a:latin typeface="Times New Roman"/>
                          <a:ea typeface="Times New Roman"/>
                        </a:rPr>
                        <a:t>0</a:t>
                      </a:r>
                      <a:endParaRPr lang="ru-RU" sz="1200" b="0" strike="noStrike" spc="-1">
                        <a:latin typeface="Arial"/>
                      </a:endParaRPr>
                    </a:p>
                  </a:txBody>
                  <a:tcPr>
                    <a:lnL w="12240" algn="ctr">
                      <a:solidFill>
                        <a:srgbClr val="FFFFFF"/>
                      </a:solidFill>
                    </a:lnL>
                    <a:lnR w="12240" algn="ctr">
                      <a:solidFill>
                        <a:srgbClr val="FFFFFF"/>
                      </a:solidFill>
                    </a:lnR>
                    <a:lnT w="38160" algn="ctr">
                      <a:solidFill>
                        <a:srgbClr val="FFFFFF"/>
                      </a:solidFill>
                    </a:lnT>
                    <a:lnB w="12240" algn="ctr">
                      <a:solidFill>
                        <a:srgbClr val="FFFFFF"/>
                      </a:solidFill>
                    </a:lnB>
                    <a:solidFill>
                      <a:srgbClr val="D1DEEF"/>
                    </a:solidFill>
                  </a:tcPr>
                </a:tc>
              </a:tr>
              <a:tr h="768600">
                <a:tc>
                  <a:txBody>
                    <a:bodyPr/>
                    <a:lstStyle/>
                    <a:p>
                      <a:pPr>
                        <a:lnSpc>
                          <a:spcPct val="100000"/>
                        </a:lnSpc>
                        <a:defRPr/>
                      </a:pPr>
                      <a:r>
                        <a:rPr lang="en-US" sz="1200" b="1" strike="noStrike" spc="-1">
                          <a:solidFill>
                            <a:srgbClr val="FFFFFF"/>
                          </a:solidFill>
                          <a:latin typeface="Times New Roman"/>
                          <a:ea typeface="Times New Roman"/>
                        </a:rPr>
                        <a:t>общее количество жалоб на решения контрольного (надзорного) органа, действия (бездействие) его должностных лиц, рассмотренных инспекцией в рамках подсистемы досудебного обжалования</a:t>
                      </a:r>
                      <a:endParaRPr lang="ru-RU" sz="1200" b="0" strike="noStrike" spc="-1">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rgbClr val="5B9BD5"/>
                    </a:solidFill>
                  </a:tcPr>
                </a:tc>
                <a:tc>
                  <a:txBody>
                    <a:bodyPr/>
                    <a:lstStyle/>
                    <a:p>
                      <a:pPr algn="ctr">
                        <a:lnSpc>
                          <a:spcPct val="100000"/>
                        </a:lnSpc>
                        <a:defRPr/>
                      </a:pPr>
                      <a:r>
                        <a:rPr lang="en-US" sz="1200" b="0" strike="noStrike" spc="-1">
                          <a:solidFill>
                            <a:srgbClr val="000000"/>
                          </a:solidFill>
                          <a:latin typeface="Times New Roman"/>
                          <a:ea typeface="Times New Roman"/>
                        </a:rPr>
                        <a:t>8</a:t>
                      </a:r>
                      <a:endParaRPr lang="ru-RU" sz="1200" b="0" strike="noStrike" spc="-1">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rgbClr val="E9EFF7"/>
                    </a:solidFill>
                  </a:tcPr>
                </a:tc>
                <a:tc>
                  <a:txBody>
                    <a:bodyPr/>
                    <a:lstStyle/>
                    <a:p>
                      <a:pPr algn="ctr">
                        <a:lnSpc>
                          <a:spcPct val="100000"/>
                        </a:lnSpc>
                        <a:defRPr/>
                      </a:pPr>
                      <a:r>
                        <a:rPr lang="en-US" sz="1200" b="0" strike="noStrike" spc="-1">
                          <a:solidFill>
                            <a:srgbClr val="000000"/>
                          </a:solidFill>
                          <a:latin typeface="Times New Roman"/>
                          <a:ea typeface="Times New Roman"/>
                        </a:rPr>
                        <a:t>1</a:t>
                      </a:r>
                      <a:endParaRPr lang="ru-RU" sz="1200" b="0" strike="noStrike" spc="-1">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rgbClr val="E9EFF7"/>
                    </a:solidFill>
                  </a:tcPr>
                </a:tc>
              </a:tr>
              <a:tr h="937800">
                <a:tc>
                  <a:txBody>
                    <a:bodyPr/>
                    <a:lstStyle/>
                    <a:p>
                      <a:pPr>
                        <a:lnSpc>
                          <a:spcPct val="100000"/>
                        </a:lnSpc>
                        <a:defRPr/>
                      </a:pPr>
                      <a:r>
                        <a:rPr lang="en-US" sz="1200" b="1" strike="noStrike" spc="-1">
                          <a:solidFill>
                            <a:srgbClr val="FFFFFF"/>
                          </a:solidFill>
                          <a:latin typeface="Times New Roman"/>
                          <a:ea typeface="Times New Roman"/>
                        </a:rPr>
                        <a:t>количество отказов инспекции в удовлетворении жалоб на решения контрольного (надзорного) органа, действия (бездействие) его должностных лиц (далее – жалоба), рассмотренных в рамках подсистемы досудебного обжалования </a:t>
                      </a:r>
                      <a:endParaRPr lang="ru-RU" sz="1200" b="0" strike="noStrike" spc="-1">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rgbClr val="5B9BD5"/>
                    </a:solidFill>
                  </a:tcPr>
                </a:tc>
                <a:tc>
                  <a:txBody>
                    <a:bodyPr/>
                    <a:lstStyle/>
                    <a:p>
                      <a:pPr algn="ctr">
                        <a:lnSpc>
                          <a:spcPct val="100000"/>
                        </a:lnSpc>
                        <a:defRPr/>
                      </a:pPr>
                      <a:r>
                        <a:rPr lang="en-US" sz="1200" b="0" strike="noStrike" spc="-1">
                          <a:solidFill>
                            <a:srgbClr val="000000"/>
                          </a:solidFill>
                          <a:latin typeface="Times New Roman"/>
                          <a:ea typeface="Times New Roman"/>
                        </a:rPr>
                        <a:t>5</a:t>
                      </a:r>
                      <a:endParaRPr lang="ru-RU" sz="1200" b="0" strike="noStrike" spc="-1">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rgbClr val="D1DEEF"/>
                    </a:solidFill>
                  </a:tcPr>
                </a:tc>
                <a:tc>
                  <a:txBody>
                    <a:bodyPr/>
                    <a:lstStyle/>
                    <a:p>
                      <a:pPr algn="ctr">
                        <a:lnSpc>
                          <a:spcPct val="100000"/>
                        </a:lnSpc>
                        <a:defRPr/>
                      </a:pPr>
                      <a:r>
                        <a:rPr lang="en-US" sz="1200" b="0" strike="noStrike" spc="-1">
                          <a:solidFill>
                            <a:srgbClr val="000000"/>
                          </a:solidFill>
                          <a:latin typeface="Times New Roman"/>
                          <a:ea typeface="Times New Roman"/>
                        </a:rPr>
                        <a:t>1</a:t>
                      </a:r>
                      <a:endParaRPr lang="ru-RU" sz="1200" b="0" strike="noStrike" spc="-1">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rgbClr val="D1DEEF"/>
                    </a:solidFill>
                  </a:tcPr>
                </a:tc>
              </a:tr>
              <a:tr h="599400">
                <a:tc>
                  <a:txBody>
                    <a:bodyPr/>
                    <a:lstStyle/>
                    <a:p>
                      <a:pPr>
                        <a:lnSpc>
                          <a:spcPct val="100000"/>
                        </a:lnSpc>
                        <a:defRPr/>
                      </a:pPr>
                      <a:r>
                        <a:rPr lang="en-US" sz="1200" b="1" strike="noStrike" spc="-1">
                          <a:solidFill>
                            <a:srgbClr val="FFFFFF"/>
                          </a:solidFill>
                          <a:latin typeface="Times New Roman"/>
                          <a:ea typeface="Times New Roman"/>
                        </a:rPr>
                        <a:t>количество жалоб контролируемых лиц, рассмотренных в судебном порядке по которым судом приняты решения в пользу контролируемого лица, </a:t>
                      </a:r>
                      <a:endParaRPr lang="ru-RU" sz="1200" b="0" strike="noStrike" spc="-1">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rgbClr val="5B9BD5"/>
                    </a:solidFill>
                  </a:tcPr>
                </a:tc>
                <a:tc>
                  <a:txBody>
                    <a:bodyPr/>
                    <a:lstStyle/>
                    <a:p>
                      <a:pPr algn="ctr">
                        <a:lnSpc>
                          <a:spcPct val="100000"/>
                        </a:lnSpc>
                        <a:defRPr/>
                      </a:pPr>
                      <a:r>
                        <a:rPr lang="en-US" sz="1200" b="0" strike="noStrike" spc="-1">
                          <a:solidFill>
                            <a:srgbClr val="000000"/>
                          </a:solidFill>
                          <a:latin typeface="Times New Roman"/>
                          <a:ea typeface="Times New Roman"/>
                        </a:rPr>
                        <a:t>0</a:t>
                      </a:r>
                      <a:endParaRPr lang="ru-RU" sz="1200" b="0" strike="noStrike" spc="-1">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rgbClr val="E9EFF7"/>
                    </a:solidFill>
                  </a:tcPr>
                </a:tc>
                <a:tc>
                  <a:txBody>
                    <a:bodyPr/>
                    <a:lstStyle/>
                    <a:p>
                      <a:pPr algn="ctr">
                        <a:lnSpc>
                          <a:spcPct val="100000"/>
                        </a:lnSpc>
                        <a:defRPr/>
                      </a:pPr>
                      <a:r>
                        <a:rPr lang="en-US" sz="1200" b="0" strike="noStrike" spc="-1">
                          <a:solidFill>
                            <a:srgbClr val="000000"/>
                          </a:solidFill>
                          <a:latin typeface="Times New Roman"/>
                          <a:ea typeface="Times New Roman"/>
                        </a:rPr>
                        <a:t>0</a:t>
                      </a:r>
                      <a:endParaRPr lang="ru-RU" sz="1200" b="0" strike="noStrike" spc="-1">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rgbClr val="E9EFF7"/>
                    </a:solidFill>
                  </a:tcPr>
                </a:tc>
              </a:tr>
              <a:tr h="430200">
                <a:tc>
                  <a:txBody>
                    <a:bodyPr/>
                    <a:lstStyle/>
                    <a:p>
                      <a:pPr>
                        <a:lnSpc>
                          <a:spcPct val="100000"/>
                        </a:lnSpc>
                        <a:defRPr/>
                      </a:pPr>
                      <a:r>
                        <a:rPr lang="en-US" sz="1200" b="1" strike="noStrike" spc="-1">
                          <a:solidFill>
                            <a:srgbClr val="FFFFFF"/>
                          </a:solidFill>
                          <a:latin typeface="Times New Roman"/>
                          <a:ea typeface="Times New Roman"/>
                        </a:rPr>
                        <a:t>общее количество жалоб контролируемых лиц, рассмотренных в судебном порядке </a:t>
                      </a:r>
                      <a:endParaRPr lang="ru-RU" sz="1200" b="0" strike="noStrike" spc="-1">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rgbClr val="5B9BD5"/>
                    </a:solidFill>
                  </a:tcPr>
                </a:tc>
                <a:tc>
                  <a:txBody>
                    <a:bodyPr/>
                    <a:lstStyle/>
                    <a:p>
                      <a:pPr algn="ctr">
                        <a:lnSpc>
                          <a:spcPct val="100000"/>
                        </a:lnSpc>
                        <a:defRPr/>
                      </a:pPr>
                      <a:r>
                        <a:rPr lang="en-US" sz="1200" b="0" strike="noStrike" spc="-1">
                          <a:solidFill>
                            <a:srgbClr val="000000"/>
                          </a:solidFill>
                          <a:latin typeface="Times New Roman"/>
                          <a:ea typeface="Times New Roman"/>
                        </a:rPr>
                        <a:t>0</a:t>
                      </a:r>
                      <a:endParaRPr lang="ru-RU" sz="1200" b="0" strike="noStrike" spc="-1">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rgbClr val="D1DEEF"/>
                    </a:solidFill>
                  </a:tcPr>
                </a:tc>
                <a:tc>
                  <a:txBody>
                    <a:bodyPr/>
                    <a:lstStyle/>
                    <a:p>
                      <a:pPr algn="ctr">
                        <a:lnSpc>
                          <a:spcPct val="100000"/>
                        </a:lnSpc>
                        <a:defRPr/>
                      </a:pPr>
                      <a:r>
                        <a:rPr lang="en-US" sz="1200" b="0" strike="noStrike" spc="-1">
                          <a:solidFill>
                            <a:srgbClr val="000000"/>
                          </a:solidFill>
                          <a:latin typeface="Times New Roman"/>
                          <a:ea typeface="Times New Roman"/>
                        </a:rPr>
                        <a:t>0</a:t>
                      </a:r>
                      <a:endParaRPr lang="ru-RU" sz="1200" b="0" strike="noStrike" spc="-1">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rgbClr val="D1DEEF"/>
                    </a:solidFill>
                  </a:tcPr>
                </a:tc>
              </a:tr>
              <a:tr h="430200">
                <a:tc>
                  <a:txBody>
                    <a:bodyPr/>
                    <a:lstStyle/>
                    <a:p>
                      <a:pPr>
                        <a:lnSpc>
                          <a:spcPct val="100000"/>
                        </a:lnSpc>
                        <a:defRPr/>
                      </a:pPr>
                      <a:r>
                        <a:rPr lang="en-US" sz="1200" b="1" strike="noStrike" spc="-1">
                          <a:solidFill>
                            <a:srgbClr val="FFFFFF"/>
                          </a:solidFill>
                          <a:latin typeface="Times New Roman"/>
                          <a:ea typeface="Times New Roman"/>
                        </a:rPr>
                        <a:t>общее количество рассмотренных инспекцией жалоб (ходатайств) в рамках подсистемы досудебного обжалования</a:t>
                      </a:r>
                      <a:endParaRPr lang="ru-RU" sz="1200" b="0" strike="noStrike" spc="-1">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rgbClr val="5B9BD5"/>
                    </a:solidFill>
                  </a:tcPr>
                </a:tc>
                <a:tc>
                  <a:txBody>
                    <a:bodyPr/>
                    <a:lstStyle/>
                    <a:p>
                      <a:pPr algn="ctr">
                        <a:lnSpc>
                          <a:spcPct val="100000"/>
                        </a:lnSpc>
                        <a:defRPr/>
                      </a:pPr>
                      <a:r>
                        <a:rPr lang="en-US" sz="1200" b="0" strike="noStrike" spc="-1">
                          <a:solidFill>
                            <a:srgbClr val="000000"/>
                          </a:solidFill>
                          <a:latin typeface="Times New Roman"/>
                          <a:ea typeface="Times New Roman"/>
                        </a:rPr>
                        <a:t>210</a:t>
                      </a:r>
                      <a:endParaRPr lang="ru-RU" sz="1200" b="0" strike="noStrike" spc="-1">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rgbClr val="E9EFF7"/>
                    </a:solidFill>
                  </a:tcPr>
                </a:tc>
                <a:tc>
                  <a:txBody>
                    <a:bodyPr/>
                    <a:lstStyle/>
                    <a:p>
                      <a:pPr algn="ctr">
                        <a:lnSpc>
                          <a:spcPct val="100000"/>
                        </a:lnSpc>
                        <a:defRPr/>
                      </a:pPr>
                      <a:r>
                        <a:rPr lang="en-US" sz="1200" b="0" strike="noStrike" spc="-1">
                          <a:solidFill>
                            <a:srgbClr val="000000"/>
                          </a:solidFill>
                          <a:latin typeface="Times New Roman"/>
                          <a:ea typeface="Times New Roman"/>
                        </a:rPr>
                        <a:t>1</a:t>
                      </a:r>
                      <a:endParaRPr lang="ru-RU" sz="1200" b="0" strike="noStrike" spc="-1">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rgbClr val="E9EFF7"/>
                    </a:solidFill>
                  </a:tcPr>
                </a:tc>
              </a:tr>
            </a:tbl>
          </a:graphicData>
        </a:graphic>
      </p:graphicFrame>
      <p:sp>
        <p:nvSpPr>
          <p:cNvPr id="209" name="CustomShape 3"/>
          <p:cNvSpPr/>
          <p:nvPr/>
        </p:nvSpPr>
        <p:spPr bwMode="auto">
          <a:xfrm>
            <a:off x="7280640" y="376560"/>
            <a:ext cx="1172160" cy="304920"/>
          </a:xfrm>
          <a:prstGeom prst="rect">
            <a:avLst/>
          </a:prstGeom>
          <a:noFill/>
          <a:ln>
            <a:noFill/>
          </a:ln>
        </p:spPr>
        <p:style>
          <a:lnRef idx="0">
            <a:srgbClr val="000000"/>
          </a:lnRef>
          <a:fillRef idx="0">
            <a:srgbClr val="000000"/>
          </a:fillRef>
          <a:effectRef idx="0">
            <a:srgbClr val="000000"/>
          </a:effectRef>
          <a:fontRef idx="minor"/>
        </p:style>
        <p:txBody>
          <a:bodyPr>
            <a:spAutoFit/>
          </a:bodyPr>
          <a:lstStyle/>
          <a:p>
            <a:pPr>
              <a:lnSpc>
                <a:spcPct val="100000"/>
              </a:lnSpc>
              <a:defRPr/>
            </a:pPr>
            <a:r>
              <a:rPr lang="en-US" sz="1400" b="0" strike="noStrike" spc="-1">
                <a:solidFill>
                  <a:srgbClr val="000000"/>
                </a:solidFill>
                <a:latin typeface="Calibri"/>
                <a:ea typeface="Arial"/>
              </a:rPr>
              <a:t>Таблица 4</a:t>
            </a:r>
            <a:endParaRPr lang="ru-RU" sz="14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w="http://schemas.openxmlformats.org/wordprocessingml/2006/main" xmlns:m="http://schemas.openxmlformats.org/officeDocument/2006/math" xmlns="">
      <p:transition advClick="1"/>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gradFill>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gradFill>
        <a:gradFill>
          <a:gsLst>
            <a:gs pos="0">
              <a:schemeClr val="phClr">
                <a:tint val="80000"/>
                <a:satMod val="300000"/>
              </a:schemeClr>
            </a:gs>
            <a:gs pos="100000">
              <a:schemeClr val="phClr">
                <a:shade val="30000"/>
                <a:satMod val="200000"/>
              </a:schemeClr>
            </a:gs>
          </a:gsLst>
          <a:path path="circle"/>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gradFill>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gradFill>
        <a:gradFill>
          <a:gsLst>
            <a:gs pos="0">
              <a:schemeClr val="phClr">
                <a:tint val="80000"/>
                <a:satMod val="300000"/>
              </a:schemeClr>
            </a:gs>
            <a:gs pos="100000">
              <a:schemeClr val="phClr">
                <a:shade val="30000"/>
                <a:satMod val="200000"/>
              </a:schemeClr>
            </a:gs>
          </a:gsLst>
          <a:path path="circle"/>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gradFill>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gradFill>
        <a:gradFill>
          <a:gsLst>
            <a:gs pos="0">
              <a:schemeClr val="phClr">
                <a:tint val="80000"/>
                <a:satMod val="300000"/>
              </a:schemeClr>
            </a:gs>
            <a:gs pos="100000">
              <a:schemeClr val="phClr">
                <a:shade val="30000"/>
                <a:satMod val="200000"/>
              </a:schemeClr>
            </a:gs>
          </a:gsLst>
          <a:path path="circle"/>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0</TotalTime>
  <Words>723</Words>
  <Application>Microsoft Office PowerPoint</Application>
  <DocSecurity>0</DocSecurity>
  <PresentationFormat>Экран (16:9)</PresentationFormat>
  <Paragraphs>142</Paragraphs>
  <Slides>17</Slides>
  <Notes>0</Notes>
  <HiddenSlides>0</HiddenSlides>
  <MMClips>0</MMClips>
  <ScaleCrop>false</ScaleCrop>
  <HeadingPairs>
    <vt:vector size="4" baseType="variant">
      <vt:variant>
        <vt:lpstr>Тема</vt:lpstr>
      </vt:variant>
      <vt:variant>
        <vt:i4>3</vt:i4>
      </vt:variant>
      <vt:variant>
        <vt:lpstr>Заголовки слайдов</vt:lpstr>
      </vt:variant>
      <vt:variant>
        <vt:i4>17</vt:i4>
      </vt:variant>
    </vt:vector>
  </HeadingPairs>
  <TitlesOfParts>
    <vt:vector size="20" baseType="lpstr">
      <vt:lpstr>Office Theme</vt:lpstr>
      <vt:lpstr>Office Theme</vt:lpstr>
      <vt:lpstr>Office Theme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Name of presentation</dc:title>
  <dc:creator>user</dc:creator>
  <cp:lastModifiedBy>Малицкий Станислав Михайлович</cp:lastModifiedBy>
  <cp:revision>173</cp:revision>
  <dcterms:created xsi:type="dcterms:W3CDTF">2018-09-04T12:10:47Z</dcterms:created>
  <dcterms:modified xsi:type="dcterms:W3CDTF">2024-02-27T03:10:19Z</dcterms:modified>
  <dc:identifier/>
  <dc:language>ru-RU</dc:language>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ocSecurity">
    <vt:i4>0</vt:i4>
  </property>
  <property fmtid="{D5CDD505-2E9C-101B-9397-08002B2CF9AE}" pid="3" name="HiddenSlides">
    <vt:i4>0</vt:i4>
  </property>
  <property fmtid="{D5CDD505-2E9C-101B-9397-08002B2CF9AE}" pid="4" name="HyperlinksChanged">
    <vt:bool>false</vt:bool>
  </property>
  <property fmtid="{D5CDD505-2E9C-101B-9397-08002B2CF9AE}" pid="5" name="LinksUpToDate">
    <vt:bool>false</vt:bool>
  </property>
  <property fmtid="{D5CDD505-2E9C-101B-9397-08002B2CF9AE}" pid="6" name="MMClips">
    <vt:i4>2</vt:i4>
  </property>
  <property fmtid="{D5CDD505-2E9C-101B-9397-08002B2CF9AE}" pid="7" name="Notes">
    <vt:i4>35</vt:i4>
  </property>
  <property fmtid="{D5CDD505-2E9C-101B-9397-08002B2CF9AE}" pid="8" name="PresentationFormat">
    <vt:lpwstr>Экран (16:9)</vt:lpwstr>
  </property>
  <property fmtid="{D5CDD505-2E9C-101B-9397-08002B2CF9AE}" pid="9" name="ScaleCrop">
    <vt:bool>false</vt:bool>
  </property>
  <property fmtid="{D5CDD505-2E9C-101B-9397-08002B2CF9AE}" pid="10" name="ShareDoc">
    <vt:bool>false</vt:bool>
  </property>
  <property fmtid="{D5CDD505-2E9C-101B-9397-08002B2CF9AE}" pid="11" name="Slides">
    <vt:i4>35</vt:i4>
  </property>
</Properties>
</file>